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4"/>
  </p:sldMasterIdLst>
  <p:notesMasterIdLst>
    <p:notesMasterId r:id="rId11"/>
  </p:notesMasterIdLst>
  <p:handoutMasterIdLst>
    <p:handoutMasterId r:id="rId12"/>
  </p:handoutMasterIdLst>
  <p:sldIdLst>
    <p:sldId id="7339" r:id="rId5"/>
    <p:sldId id="7338" r:id="rId6"/>
    <p:sldId id="7333" r:id="rId7"/>
    <p:sldId id="7336" r:id="rId8"/>
    <p:sldId id="7335" r:id="rId9"/>
    <p:sldId id="7337" r:id="rId10"/>
  </p:sldIdLst>
  <p:sldSz cx="6858000" cy="9906000" type="A4"/>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B9ABC5E-B11A-4DC8-8DEB-D5ACF2E0BB05}">
          <p14:sldIdLst>
            <p14:sldId id="7339"/>
            <p14:sldId id="7338"/>
            <p14:sldId id="7333"/>
            <p14:sldId id="7336"/>
            <p14:sldId id="7335"/>
            <p14:sldId id="7337"/>
          </p14:sldIdLst>
        </p14:section>
        <p14:section name="Untitled Section" id="{ADDD96B9-A106-46DF-98A4-15F43610E74B}">
          <p14:sldIdLst/>
        </p14:section>
      </p14:sectionLst>
    </p:ext>
    <p:ext uri="{EFAFB233-063F-42B5-8137-9DF3F51BA10A}">
      <p15:sldGuideLst xmlns:p15="http://schemas.microsoft.com/office/powerpoint/2012/main">
        <p15:guide id="1" orient="horz" pos="3120" userDrawn="1">
          <p15:clr>
            <a:srgbClr val="A4A3A4"/>
          </p15:clr>
        </p15:guide>
        <p15:guide id="2" pos="217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005B35D-15F3-A3B2-4EA7-74A30BE0D230}" name="An-Sofie Van Parys" initials="AV" userId="S::a.vanparys@ansomat.be::cbb23f9f-5b00-4634-8d46-0ccc73487e0d" providerId="AD"/>
  <p188:author id="{3D3AD763-0756-290E-9E99-5E6599CB622A}" name="Alexander Deboutte" initials="AD" userId="S::a.deboutte@ansomat.be::07f5e0a6-040d-47db-842f-9fa13bc9b5cf" providerId="AD"/>
  <p188:author id="{9D202080-DE99-2065-939A-42BC8EDD53FD}" name="John Van Parys" initials="JV" userId="S::vanparys@ansomat.be::e0da76b5-15fe-413e-b8d0-a8d3de2dc92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72E5"/>
    <a:srgbClr val="170049"/>
    <a:srgbClr val="E4E3FA"/>
    <a:srgbClr val="D3D8E8"/>
    <a:srgbClr val="7E7975"/>
    <a:srgbClr val="4A8396"/>
    <a:srgbClr val="B0CDD1"/>
    <a:srgbClr val="A2BFC3"/>
    <a:srgbClr val="1C0333"/>
    <a:srgbClr val="CAC8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3C7029-07EB-4B69-98E9-7CE7F0A6EA60}" v="1" dt="2026-01-26T17:06:47.45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Stijl, thema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247" autoAdjust="0"/>
  </p:normalViewPr>
  <p:slideViewPr>
    <p:cSldViewPr snapToGrid="0">
      <p:cViewPr>
        <p:scale>
          <a:sx n="125" d="100"/>
          <a:sy n="125" d="100"/>
        </p:scale>
        <p:origin x="2094" y="-234"/>
      </p:cViewPr>
      <p:guideLst>
        <p:guide orient="horz" pos="3120"/>
        <p:guide pos="217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Sofie Van Parys" userId="cbb23f9f-5b00-4634-8d46-0ccc73487e0d" providerId="ADAL" clId="{8AF4C04E-06A7-47F7-9C8E-8FD1B10A4ED3}"/>
    <pc:docChg chg="undo redo custSel addSld delSld modSld sldOrd modMainMaster modSection">
      <pc:chgData name="An-Sofie Van Parys" userId="cbb23f9f-5b00-4634-8d46-0ccc73487e0d" providerId="ADAL" clId="{8AF4C04E-06A7-47F7-9C8E-8FD1B10A4ED3}" dt="2026-01-23T17:52:04.321" v="509" actId="729"/>
      <pc:docMkLst>
        <pc:docMk/>
      </pc:docMkLst>
      <pc:sldChg chg="modSp add del mod modShow">
        <pc:chgData name="An-Sofie Van Parys" userId="cbb23f9f-5b00-4634-8d46-0ccc73487e0d" providerId="ADAL" clId="{8AF4C04E-06A7-47F7-9C8E-8FD1B10A4ED3}" dt="2026-01-23T17:52:04.321" v="509" actId="729"/>
        <pc:sldMkLst>
          <pc:docMk/>
          <pc:sldMk cId="474079795" sldId="7299"/>
        </pc:sldMkLst>
        <pc:spChg chg="mod">
          <ac:chgData name="An-Sofie Van Parys" userId="cbb23f9f-5b00-4634-8d46-0ccc73487e0d" providerId="ADAL" clId="{8AF4C04E-06A7-47F7-9C8E-8FD1B10A4ED3}" dt="2026-01-23T17:08:08.961" v="82" actId="20577"/>
          <ac:spMkLst>
            <pc:docMk/>
            <pc:sldMk cId="474079795" sldId="7299"/>
            <ac:spMk id="4" creationId="{98B90432-7444-12F6-7025-E59CB51B0763}"/>
          </ac:spMkLst>
        </pc:spChg>
      </pc:sldChg>
      <pc:sldChg chg="addSp delSp modSp mod">
        <pc:chgData name="An-Sofie Van Parys" userId="cbb23f9f-5b00-4634-8d46-0ccc73487e0d" providerId="ADAL" clId="{8AF4C04E-06A7-47F7-9C8E-8FD1B10A4ED3}" dt="2026-01-23T17:49:32.695" v="485"/>
        <pc:sldMkLst>
          <pc:docMk/>
          <pc:sldMk cId="3457241459" sldId="7333"/>
        </pc:sldMkLst>
        <pc:spChg chg="del mod">
          <ac:chgData name="An-Sofie Van Parys" userId="cbb23f9f-5b00-4634-8d46-0ccc73487e0d" providerId="ADAL" clId="{8AF4C04E-06A7-47F7-9C8E-8FD1B10A4ED3}" dt="2026-01-23T17:49:30.039" v="483" actId="478"/>
          <ac:spMkLst>
            <pc:docMk/>
            <pc:sldMk cId="3457241459" sldId="7333"/>
            <ac:spMk id="3" creationId="{052A6686-ABD6-969C-C23A-39E05A2F7D01}"/>
          </ac:spMkLst>
        </pc:spChg>
        <pc:spChg chg="add del mod">
          <ac:chgData name="An-Sofie Van Parys" userId="cbb23f9f-5b00-4634-8d46-0ccc73487e0d" providerId="ADAL" clId="{8AF4C04E-06A7-47F7-9C8E-8FD1B10A4ED3}" dt="2026-01-23T17:49:31.861" v="484" actId="478"/>
          <ac:spMkLst>
            <pc:docMk/>
            <pc:sldMk cId="3457241459" sldId="7333"/>
            <ac:spMk id="6" creationId="{90C5F6A8-17FF-1F5D-B5ED-13E68EB1361B}"/>
          </ac:spMkLst>
        </pc:spChg>
        <pc:spChg chg="add mod">
          <ac:chgData name="An-Sofie Van Parys" userId="cbb23f9f-5b00-4634-8d46-0ccc73487e0d" providerId="ADAL" clId="{8AF4C04E-06A7-47F7-9C8E-8FD1B10A4ED3}" dt="2026-01-23T17:49:32.695" v="485"/>
          <ac:spMkLst>
            <pc:docMk/>
            <pc:sldMk cId="3457241459" sldId="7333"/>
            <ac:spMk id="8" creationId="{A803312B-A743-A41E-3A81-1624EAE34A87}"/>
          </ac:spMkLst>
        </pc:spChg>
      </pc:sldChg>
      <pc:sldChg chg="addSp delSp modSp del mod">
        <pc:chgData name="An-Sofie Van Parys" userId="cbb23f9f-5b00-4634-8d46-0ccc73487e0d" providerId="ADAL" clId="{8AF4C04E-06A7-47F7-9C8E-8FD1B10A4ED3}" dt="2026-01-23T17:39:01.573" v="360" actId="47"/>
        <pc:sldMkLst>
          <pc:docMk/>
          <pc:sldMk cId="2559970832" sldId="7334"/>
        </pc:sldMkLst>
        <pc:spChg chg="mod">
          <ac:chgData name="An-Sofie Van Parys" userId="cbb23f9f-5b00-4634-8d46-0ccc73487e0d" providerId="ADAL" clId="{8AF4C04E-06A7-47F7-9C8E-8FD1B10A4ED3}" dt="2026-01-23T17:36:48.102" v="302" actId="20577"/>
          <ac:spMkLst>
            <pc:docMk/>
            <pc:sldMk cId="2559970832" sldId="7334"/>
            <ac:spMk id="4" creationId="{98B90432-7444-12F6-7025-E59CB51B0763}"/>
          </ac:spMkLst>
        </pc:spChg>
        <pc:spChg chg="add del mod">
          <ac:chgData name="An-Sofie Van Parys" userId="cbb23f9f-5b00-4634-8d46-0ccc73487e0d" providerId="ADAL" clId="{8AF4C04E-06A7-47F7-9C8E-8FD1B10A4ED3}" dt="2026-01-23T17:37:11.344" v="306" actId="478"/>
          <ac:spMkLst>
            <pc:docMk/>
            <pc:sldMk cId="2559970832" sldId="7334"/>
            <ac:spMk id="8" creationId="{E8602D80-E31C-30EE-2691-7672BC711BE2}"/>
          </ac:spMkLst>
        </pc:spChg>
        <pc:spChg chg="del">
          <ac:chgData name="An-Sofie Van Parys" userId="cbb23f9f-5b00-4634-8d46-0ccc73487e0d" providerId="ADAL" clId="{8AF4C04E-06A7-47F7-9C8E-8FD1B10A4ED3}" dt="2026-01-23T17:35:48.475" v="262"/>
          <ac:spMkLst>
            <pc:docMk/>
            <pc:sldMk cId="2559970832" sldId="7334"/>
            <ac:spMk id="9" creationId="{87FD6713-A49B-DD99-FC24-A6F49EEC7CCC}"/>
          </ac:spMkLst>
        </pc:spChg>
        <pc:spChg chg="add mod">
          <ac:chgData name="An-Sofie Van Parys" userId="cbb23f9f-5b00-4634-8d46-0ccc73487e0d" providerId="ADAL" clId="{8AF4C04E-06A7-47F7-9C8E-8FD1B10A4ED3}" dt="2026-01-23T17:37:13.941" v="308" actId="1076"/>
          <ac:spMkLst>
            <pc:docMk/>
            <pc:sldMk cId="2559970832" sldId="7334"/>
            <ac:spMk id="11" creationId="{6ED77987-5B1E-3154-1593-B745F0715C1B}"/>
          </ac:spMkLst>
        </pc:spChg>
        <pc:picChg chg="mod">
          <ac:chgData name="An-Sofie Van Parys" userId="cbb23f9f-5b00-4634-8d46-0ccc73487e0d" providerId="ADAL" clId="{8AF4C04E-06A7-47F7-9C8E-8FD1B10A4ED3}" dt="2026-01-23T17:31:33.787" v="96" actId="1076"/>
          <ac:picMkLst>
            <pc:docMk/>
            <pc:sldMk cId="2559970832" sldId="7334"/>
            <ac:picMk id="5" creationId="{7CA66015-8417-9FE8-B225-D43BA7899C2E}"/>
          </ac:picMkLst>
        </pc:picChg>
        <pc:picChg chg="add mod">
          <ac:chgData name="An-Sofie Van Parys" userId="cbb23f9f-5b00-4634-8d46-0ccc73487e0d" providerId="ADAL" clId="{8AF4C04E-06A7-47F7-9C8E-8FD1B10A4ED3}" dt="2026-01-23T17:36:32.601" v="266" actId="1076"/>
          <ac:picMkLst>
            <pc:docMk/>
            <pc:sldMk cId="2559970832" sldId="7334"/>
            <ac:picMk id="6" creationId="{6084CEA7-5A12-B527-2885-F3886BA22144}"/>
          </ac:picMkLst>
        </pc:picChg>
        <pc:picChg chg="mod">
          <ac:chgData name="An-Sofie Van Parys" userId="cbb23f9f-5b00-4634-8d46-0ccc73487e0d" providerId="ADAL" clId="{8AF4C04E-06A7-47F7-9C8E-8FD1B10A4ED3}" dt="2026-01-23T17:37:00.417" v="304" actId="1076"/>
          <ac:picMkLst>
            <pc:docMk/>
            <pc:sldMk cId="2559970832" sldId="7334"/>
            <ac:picMk id="39" creationId="{248A8BA5-6B22-9F8A-2EF1-D0C3EAE39140}"/>
          </ac:picMkLst>
        </pc:picChg>
      </pc:sldChg>
      <pc:sldChg chg="addSp delSp modSp mod">
        <pc:chgData name="An-Sofie Van Parys" userId="cbb23f9f-5b00-4634-8d46-0ccc73487e0d" providerId="ADAL" clId="{8AF4C04E-06A7-47F7-9C8E-8FD1B10A4ED3}" dt="2026-01-23T17:49:26.261" v="482"/>
        <pc:sldMkLst>
          <pc:docMk/>
          <pc:sldMk cId="1255225090" sldId="7335"/>
        </pc:sldMkLst>
        <pc:spChg chg="mod">
          <ac:chgData name="An-Sofie Van Parys" userId="cbb23f9f-5b00-4634-8d46-0ccc73487e0d" providerId="ADAL" clId="{8AF4C04E-06A7-47F7-9C8E-8FD1B10A4ED3}" dt="2026-01-23T17:31:55.646" v="101" actId="20577"/>
          <ac:spMkLst>
            <pc:docMk/>
            <pc:sldMk cId="1255225090" sldId="7335"/>
            <ac:spMk id="2" creationId="{CA885F4F-F9E0-7E69-1B6B-A6A91D78691F}"/>
          </ac:spMkLst>
        </pc:spChg>
        <pc:spChg chg="del mod">
          <ac:chgData name="An-Sofie Van Parys" userId="cbb23f9f-5b00-4634-8d46-0ccc73487e0d" providerId="ADAL" clId="{8AF4C04E-06A7-47F7-9C8E-8FD1B10A4ED3}" dt="2026-01-23T17:49:23.484" v="480" actId="478"/>
          <ac:spMkLst>
            <pc:docMk/>
            <pc:sldMk cId="1255225090" sldId="7335"/>
            <ac:spMk id="3" creationId="{052A6686-ABD6-969C-C23A-39E05A2F7D01}"/>
          </ac:spMkLst>
        </pc:spChg>
        <pc:spChg chg="add del mod">
          <ac:chgData name="An-Sofie Van Parys" userId="cbb23f9f-5b00-4634-8d46-0ccc73487e0d" providerId="ADAL" clId="{8AF4C04E-06A7-47F7-9C8E-8FD1B10A4ED3}" dt="2026-01-23T17:49:25.351" v="481" actId="478"/>
          <ac:spMkLst>
            <pc:docMk/>
            <pc:sldMk cId="1255225090" sldId="7335"/>
            <ac:spMk id="10" creationId="{AB4DEABA-F8AD-ACBA-E1AC-9E651A3DF0FE}"/>
          </ac:spMkLst>
        </pc:spChg>
        <pc:spChg chg="add mod">
          <ac:chgData name="An-Sofie Van Parys" userId="cbb23f9f-5b00-4634-8d46-0ccc73487e0d" providerId="ADAL" clId="{8AF4C04E-06A7-47F7-9C8E-8FD1B10A4ED3}" dt="2026-01-23T17:49:26.261" v="482"/>
          <ac:spMkLst>
            <pc:docMk/>
            <pc:sldMk cId="1255225090" sldId="7335"/>
            <ac:spMk id="11" creationId="{F1260FD9-56A8-D7AF-E2A7-47E3C3C5F8EE}"/>
          </ac:spMkLst>
        </pc:spChg>
      </pc:sldChg>
      <pc:sldChg chg="addSp delSp modSp mod">
        <pc:chgData name="An-Sofie Van Parys" userId="cbb23f9f-5b00-4634-8d46-0ccc73487e0d" providerId="ADAL" clId="{8AF4C04E-06A7-47F7-9C8E-8FD1B10A4ED3}" dt="2026-01-23T17:48:46.576" v="473" actId="404"/>
        <pc:sldMkLst>
          <pc:docMk/>
          <pc:sldMk cId="1904789169" sldId="7336"/>
        </pc:sldMkLst>
        <pc:spChg chg="mod">
          <ac:chgData name="An-Sofie Van Parys" userId="cbb23f9f-5b00-4634-8d46-0ccc73487e0d" providerId="ADAL" clId="{8AF4C04E-06A7-47F7-9C8E-8FD1B10A4ED3}" dt="2026-01-23T17:48:46.576" v="473" actId="404"/>
          <ac:spMkLst>
            <pc:docMk/>
            <pc:sldMk cId="1904789169" sldId="7336"/>
            <ac:spMk id="3" creationId="{052A6686-ABD6-969C-C23A-39E05A2F7D01}"/>
          </ac:spMkLst>
        </pc:spChg>
        <pc:spChg chg="mod">
          <ac:chgData name="An-Sofie Van Parys" userId="cbb23f9f-5b00-4634-8d46-0ccc73487e0d" providerId="ADAL" clId="{8AF4C04E-06A7-47F7-9C8E-8FD1B10A4ED3}" dt="2026-01-23T17:03:05.397" v="30" actId="122"/>
          <ac:spMkLst>
            <pc:docMk/>
            <pc:sldMk cId="1904789169" sldId="7336"/>
            <ac:spMk id="6" creationId="{C28CD942-3C6B-8790-CACF-90C20C4C3C0B}"/>
          </ac:spMkLst>
        </pc:spChg>
        <pc:spChg chg="del">
          <ac:chgData name="An-Sofie Van Parys" userId="cbb23f9f-5b00-4634-8d46-0ccc73487e0d" providerId="ADAL" clId="{8AF4C04E-06A7-47F7-9C8E-8FD1B10A4ED3}" dt="2026-01-23T17:02:22.440" v="5" actId="478"/>
          <ac:spMkLst>
            <pc:docMk/>
            <pc:sldMk cId="1904789169" sldId="7336"/>
            <ac:spMk id="32" creationId="{C9B12FBC-E112-CA9C-6A41-804C539182BB}"/>
          </ac:spMkLst>
        </pc:spChg>
        <pc:picChg chg="add mod">
          <ac:chgData name="An-Sofie Van Parys" userId="cbb23f9f-5b00-4634-8d46-0ccc73487e0d" providerId="ADAL" clId="{8AF4C04E-06A7-47F7-9C8E-8FD1B10A4ED3}" dt="2026-01-23T17:03:11.456" v="32" actId="14100"/>
          <ac:picMkLst>
            <pc:docMk/>
            <pc:sldMk cId="1904789169" sldId="7336"/>
            <ac:picMk id="4" creationId="{4A5CF1D5-8751-4F1A-95C3-8F4E4B10A97C}"/>
          </ac:picMkLst>
        </pc:picChg>
        <pc:picChg chg="del">
          <ac:chgData name="An-Sofie Van Parys" userId="cbb23f9f-5b00-4634-8d46-0ccc73487e0d" providerId="ADAL" clId="{8AF4C04E-06A7-47F7-9C8E-8FD1B10A4ED3}" dt="2026-01-23T17:02:26.184" v="6" actId="478"/>
          <ac:picMkLst>
            <pc:docMk/>
            <pc:sldMk cId="1904789169" sldId="7336"/>
            <ac:picMk id="62" creationId="{EE4655DB-DA9A-B101-C39D-ED50E602913F}"/>
          </ac:picMkLst>
        </pc:picChg>
        <pc:picChg chg="del">
          <ac:chgData name="An-Sofie Van Parys" userId="cbb23f9f-5b00-4634-8d46-0ccc73487e0d" providerId="ADAL" clId="{8AF4C04E-06A7-47F7-9C8E-8FD1B10A4ED3}" dt="2026-01-23T17:02:26.184" v="6" actId="478"/>
          <ac:picMkLst>
            <pc:docMk/>
            <pc:sldMk cId="1904789169" sldId="7336"/>
            <ac:picMk id="66" creationId="{9680FC83-F7E5-556C-AEF5-6F25279F4C45}"/>
          </ac:picMkLst>
        </pc:picChg>
        <pc:picChg chg="del">
          <ac:chgData name="An-Sofie Van Parys" userId="cbb23f9f-5b00-4634-8d46-0ccc73487e0d" providerId="ADAL" clId="{8AF4C04E-06A7-47F7-9C8E-8FD1B10A4ED3}" dt="2026-01-23T17:02:26.184" v="6" actId="478"/>
          <ac:picMkLst>
            <pc:docMk/>
            <pc:sldMk cId="1904789169" sldId="7336"/>
            <ac:picMk id="68" creationId="{DDE1254A-B9BC-50E8-4854-9A1C1F7F945C}"/>
          </ac:picMkLst>
        </pc:picChg>
        <pc:picChg chg="del">
          <ac:chgData name="An-Sofie Van Parys" userId="cbb23f9f-5b00-4634-8d46-0ccc73487e0d" providerId="ADAL" clId="{8AF4C04E-06A7-47F7-9C8E-8FD1B10A4ED3}" dt="2026-01-23T17:02:26.184" v="6" actId="478"/>
          <ac:picMkLst>
            <pc:docMk/>
            <pc:sldMk cId="1904789169" sldId="7336"/>
            <ac:picMk id="70" creationId="{26B11CCF-2773-84A4-4BFD-86F233BE4A02}"/>
          </ac:picMkLst>
        </pc:picChg>
        <pc:picChg chg="del">
          <ac:chgData name="An-Sofie Van Parys" userId="cbb23f9f-5b00-4634-8d46-0ccc73487e0d" providerId="ADAL" clId="{8AF4C04E-06A7-47F7-9C8E-8FD1B10A4ED3}" dt="2026-01-23T17:02:26.184" v="6" actId="478"/>
          <ac:picMkLst>
            <pc:docMk/>
            <pc:sldMk cId="1904789169" sldId="7336"/>
            <ac:picMk id="78" creationId="{AE497D4F-0E48-616F-CAD3-65F4855F6706}"/>
          </ac:picMkLst>
        </pc:picChg>
        <pc:picChg chg="del">
          <ac:chgData name="An-Sofie Van Parys" userId="cbb23f9f-5b00-4634-8d46-0ccc73487e0d" providerId="ADAL" clId="{8AF4C04E-06A7-47F7-9C8E-8FD1B10A4ED3}" dt="2026-01-23T17:02:26.184" v="6" actId="478"/>
          <ac:picMkLst>
            <pc:docMk/>
            <pc:sldMk cId="1904789169" sldId="7336"/>
            <ac:picMk id="86" creationId="{6F9ACA68-2CCB-BC48-BC5E-F10B569D4756}"/>
          </ac:picMkLst>
        </pc:picChg>
        <pc:picChg chg="del">
          <ac:chgData name="An-Sofie Van Parys" userId="cbb23f9f-5b00-4634-8d46-0ccc73487e0d" providerId="ADAL" clId="{8AF4C04E-06A7-47F7-9C8E-8FD1B10A4ED3}" dt="2026-01-23T17:02:26.184" v="6" actId="478"/>
          <ac:picMkLst>
            <pc:docMk/>
            <pc:sldMk cId="1904789169" sldId="7336"/>
            <ac:picMk id="88" creationId="{15731B73-0246-203C-7844-357C338C1EB4}"/>
          </ac:picMkLst>
        </pc:picChg>
        <pc:picChg chg="del">
          <ac:chgData name="An-Sofie Van Parys" userId="cbb23f9f-5b00-4634-8d46-0ccc73487e0d" providerId="ADAL" clId="{8AF4C04E-06A7-47F7-9C8E-8FD1B10A4ED3}" dt="2026-01-23T17:02:26.184" v="6" actId="478"/>
          <ac:picMkLst>
            <pc:docMk/>
            <pc:sldMk cId="1904789169" sldId="7336"/>
            <ac:picMk id="94" creationId="{437DE10A-0CFF-068B-F4C5-64E3E0A71CBD}"/>
          </ac:picMkLst>
        </pc:picChg>
        <pc:picChg chg="del">
          <ac:chgData name="An-Sofie Van Parys" userId="cbb23f9f-5b00-4634-8d46-0ccc73487e0d" providerId="ADAL" clId="{8AF4C04E-06A7-47F7-9C8E-8FD1B10A4ED3}" dt="2026-01-23T17:02:26.184" v="6" actId="478"/>
          <ac:picMkLst>
            <pc:docMk/>
            <pc:sldMk cId="1904789169" sldId="7336"/>
            <ac:picMk id="3074" creationId="{6F3A0644-C8DB-C728-4ECE-CC94E9AD7AB1}"/>
          </ac:picMkLst>
        </pc:picChg>
        <pc:picChg chg="del">
          <ac:chgData name="An-Sofie Van Parys" userId="cbb23f9f-5b00-4634-8d46-0ccc73487e0d" providerId="ADAL" clId="{8AF4C04E-06A7-47F7-9C8E-8FD1B10A4ED3}" dt="2026-01-23T17:02:26.184" v="6" actId="478"/>
          <ac:picMkLst>
            <pc:docMk/>
            <pc:sldMk cId="1904789169" sldId="7336"/>
            <ac:picMk id="3080" creationId="{99149714-557B-6D61-EC7A-E247FF521C76}"/>
          </ac:picMkLst>
        </pc:picChg>
      </pc:sldChg>
      <pc:sldChg chg="addSp delSp modSp mod">
        <pc:chgData name="An-Sofie Van Parys" userId="cbb23f9f-5b00-4634-8d46-0ccc73487e0d" providerId="ADAL" clId="{8AF4C04E-06A7-47F7-9C8E-8FD1B10A4ED3}" dt="2026-01-23T17:49:20.061" v="479"/>
        <pc:sldMkLst>
          <pc:docMk/>
          <pc:sldMk cId="1589875945" sldId="7337"/>
        </pc:sldMkLst>
        <pc:spChg chg="add mod">
          <ac:chgData name="An-Sofie Van Parys" userId="cbb23f9f-5b00-4634-8d46-0ccc73487e0d" providerId="ADAL" clId="{8AF4C04E-06A7-47F7-9C8E-8FD1B10A4ED3}" dt="2026-01-23T17:32:29.377" v="260" actId="14100"/>
          <ac:spMkLst>
            <pc:docMk/>
            <pc:sldMk cId="1589875945" sldId="7337"/>
            <ac:spMk id="2" creationId="{572002A8-E9FA-EC98-D65A-37488CBD863C}"/>
          </ac:spMkLst>
        </pc:spChg>
        <pc:spChg chg="del mod">
          <ac:chgData name="An-Sofie Van Parys" userId="cbb23f9f-5b00-4634-8d46-0ccc73487e0d" providerId="ADAL" clId="{8AF4C04E-06A7-47F7-9C8E-8FD1B10A4ED3}" dt="2026-01-23T17:49:17.307" v="477" actId="478"/>
          <ac:spMkLst>
            <pc:docMk/>
            <pc:sldMk cId="1589875945" sldId="7337"/>
            <ac:spMk id="3" creationId="{052A6686-ABD6-969C-C23A-39E05A2F7D01}"/>
          </ac:spMkLst>
        </pc:spChg>
        <pc:spChg chg="mod">
          <ac:chgData name="An-Sofie Van Parys" userId="cbb23f9f-5b00-4634-8d46-0ccc73487e0d" providerId="ADAL" clId="{8AF4C04E-06A7-47F7-9C8E-8FD1B10A4ED3}" dt="2026-01-23T17:09:05.084" v="95"/>
          <ac:spMkLst>
            <pc:docMk/>
            <pc:sldMk cId="1589875945" sldId="7337"/>
            <ac:spMk id="4" creationId="{98B90432-7444-12F6-7025-E59CB51B0763}"/>
          </ac:spMkLst>
        </pc:spChg>
        <pc:spChg chg="add del mod">
          <ac:chgData name="An-Sofie Van Parys" userId="cbb23f9f-5b00-4634-8d46-0ccc73487e0d" providerId="ADAL" clId="{8AF4C04E-06A7-47F7-9C8E-8FD1B10A4ED3}" dt="2026-01-23T17:49:19.060" v="478" actId="478"/>
          <ac:spMkLst>
            <pc:docMk/>
            <pc:sldMk cId="1589875945" sldId="7337"/>
            <ac:spMk id="8" creationId="{7DEE2B02-36F6-1CD1-FC9B-C753B339679F}"/>
          </ac:spMkLst>
        </pc:spChg>
        <pc:spChg chg="add mod">
          <ac:chgData name="An-Sofie Van Parys" userId="cbb23f9f-5b00-4634-8d46-0ccc73487e0d" providerId="ADAL" clId="{8AF4C04E-06A7-47F7-9C8E-8FD1B10A4ED3}" dt="2026-01-23T17:49:20.061" v="479"/>
          <ac:spMkLst>
            <pc:docMk/>
            <pc:sldMk cId="1589875945" sldId="7337"/>
            <ac:spMk id="10" creationId="{4B9E2454-901D-BDB9-FD7B-212F7D6C1C2E}"/>
          </ac:spMkLst>
        </pc:spChg>
      </pc:sldChg>
      <pc:sldChg chg="addSp delSp modSp add mod ord">
        <pc:chgData name="An-Sofie Van Parys" userId="cbb23f9f-5b00-4634-8d46-0ccc73487e0d" providerId="ADAL" clId="{8AF4C04E-06A7-47F7-9C8E-8FD1B10A4ED3}" dt="2026-01-23T17:49:39.744" v="488"/>
        <pc:sldMkLst>
          <pc:docMk/>
          <pc:sldMk cId="641357601" sldId="7338"/>
        </pc:sldMkLst>
        <pc:spChg chg="add mod">
          <ac:chgData name="An-Sofie Van Parys" userId="cbb23f9f-5b00-4634-8d46-0ccc73487e0d" providerId="ADAL" clId="{8AF4C04E-06A7-47F7-9C8E-8FD1B10A4ED3}" dt="2026-01-23T17:45:54.212" v="444" actId="1076"/>
          <ac:spMkLst>
            <pc:docMk/>
            <pc:sldMk cId="641357601" sldId="7338"/>
            <ac:spMk id="2" creationId="{4591603E-4F8D-97AA-C81B-BFD5D1C7EA58}"/>
          </ac:spMkLst>
        </pc:spChg>
        <pc:spChg chg="del mod">
          <ac:chgData name="An-Sofie Van Parys" userId="cbb23f9f-5b00-4634-8d46-0ccc73487e0d" providerId="ADAL" clId="{8AF4C04E-06A7-47F7-9C8E-8FD1B10A4ED3}" dt="2026-01-23T17:49:37.174" v="486" actId="478"/>
          <ac:spMkLst>
            <pc:docMk/>
            <pc:sldMk cId="641357601" sldId="7338"/>
            <ac:spMk id="3" creationId="{A50A8746-6B46-41DA-EBC2-373D5B15E596}"/>
          </ac:spMkLst>
        </pc:spChg>
        <pc:spChg chg="mod">
          <ac:chgData name="An-Sofie Van Parys" userId="cbb23f9f-5b00-4634-8d46-0ccc73487e0d" providerId="ADAL" clId="{8AF4C04E-06A7-47F7-9C8E-8FD1B10A4ED3}" dt="2026-01-23T17:45:54.212" v="444" actId="1076"/>
          <ac:spMkLst>
            <pc:docMk/>
            <pc:sldMk cId="641357601" sldId="7338"/>
            <ac:spMk id="4" creationId="{49B9875D-6534-036A-ECDF-B6527C8B8B13}"/>
          </ac:spMkLst>
        </pc:spChg>
        <pc:spChg chg="add del mod">
          <ac:chgData name="An-Sofie Van Parys" userId="cbb23f9f-5b00-4634-8d46-0ccc73487e0d" providerId="ADAL" clId="{8AF4C04E-06A7-47F7-9C8E-8FD1B10A4ED3}" dt="2026-01-23T17:45:49.457" v="443" actId="478"/>
          <ac:spMkLst>
            <pc:docMk/>
            <pc:sldMk cId="641357601" sldId="7338"/>
            <ac:spMk id="9" creationId="{A5DC5431-8A52-0042-184B-36D0064F59A7}"/>
          </ac:spMkLst>
        </pc:spChg>
        <pc:spChg chg="mod">
          <ac:chgData name="An-Sofie Van Parys" userId="cbb23f9f-5b00-4634-8d46-0ccc73487e0d" providerId="ADAL" clId="{8AF4C04E-06A7-47F7-9C8E-8FD1B10A4ED3}" dt="2026-01-23T17:45:54.212" v="444" actId="1076"/>
          <ac:spMkLst>
            <pc:docMk/>
            <pc:sldMk cId="641357601" sldId="7338"/>
            <ac:spMk id="11" creationId="{1266069A-0391-28F9-E2A6-EFDF80BC2E1E}"/>
          </ac:spMkLst>
        </pc:spChg>
        <pc:spChg chg="add del mod">
          <ac:chgData name="An-Sofie Van Parys" userId="cbb23f9f-5b00-4634-8d46-0ccc73487e0d" providerId="ADAL" clId="{8AF4C04E-06A7-47F7-9C8E-8FD1B10A4ED3}" dt="2026-01-23T17:49:38.892" v="487" actId="478"/>
          <ac:spMkLst>
            <pc:docMk/>
            <pc:sldMk cId="641357601" sldId="7338"/>
            <ac:spMk id="12" creationId="{5A4D537D-96C0-3A14-6852-5DC29CAC2A2F}"/>
          </ac:spMkLst>
        </pc:spChg>
        <pc:spChg chg="add mod">
          <ac:chgData name="An-Sofie Van Parys" userId="cbb23f9f-5b00-4634-8d46-0ccc73487e0d" providerId="ADAL" clId="{8AF4C04E-06A7-47F7-9C8E-8FD1B10A4ED3}" dt="2026-01-23T17:49:39.744" v="488"/>
          <ac:spMkLst>
            <pc:docMk/>
            <pc:sldMk cId="641357601" sldId="7338"/>
            <ac:spMk id="13" creationId="{D9073CC0-3A87-8A70-04A8-4AECEB7C3B03}"/>
          </ac:spMkLst>
        </pc:spChg>
        <pc:picChg chg="mod">
          <ac:chgData name="An-Sofie Van Parys" userId="cbb23f9f-5b00-4634-8d46-0ccc73487e0d" providerId="ADAL" clId="{8AF4C04E-06A7-47F7-9C8E-8FD1B10A4ED3}" dt="2026-01-23T17:45:54.212" v="444" actId="1076"/>
          <ac:picMkLst>
            <pc:docMk/>
            <pc:sldMk cId="641357601" sldId="7338"/>
            <ac:picMk id="5" creationId="{C41CF599-36C7-4B1C-ECA2-A3FA7285AA9D}"/>
          </ac:picMkLst>
        </pc:picChg>
        <pc:picChg chg="del mod">
          <ac:chgData name="An-Sofie Van Parys" userId="cbb23f9f-5b00-4634-8d46-0ccc73487e0d" providerId="ADAL" clId="{8AF4C04E-06A7-47F7-9C8E-8FD1B10A4ED3}" dt="2026-01-23T17:41:15.281" v="371" actId="21"/>
          <ac:picMkLst>
            <pc:docMk/>
            <pc:sldMk cId="641357601" sldId="7338"/>
            <ac:picMk id="6" creationId="{1DFBE8E8-A8EC-D307-E60F-181CD78F9745}"/>
          </ac:picMkLst>
        </pc:picChg>
        <pc:picChg chg="mod">
          <ac:chgData name="An-Sofie Van Parys" userId="cbb23f9f-5b00-4634-8d46-0ccc73487e0d" providerId="ADAL" clId="{8AF4C04E-06A7-47F7-9C8E-8FD1B10A4ED3}" dt="2026-01-23T17:46:06.709" v="449" actId="14100"/>
          <ac:picMkLst>
            <pc:docMk/>
            <pc:sldMk cId="641357601" sldId="7338"/>
            <ac:picMk id="39" creationId="{17B55441-3AC3-46A2-CB84-71B2D0DDAB08}"/>
          </ac:picMkLst>
        </pc:picChg>
      </pc:sldChg>
      <pc:sldChg chg="modSp add del mod">
        <pc:chgData name="An-Sofie Van Parys" userId="cbb23f9f-5b00-4634-8d46-0ccc73487e0d" providerId="ADAL" clId="{8AF4C04E-06A7-47F7-9C8E-8FD1B10A4ED3}" dt="2026-01-23T17:07:56.099" v="40" actId="47"/>
        <pc:sldMkLst>
          <pc:docMk/>
          <pc:sldMk cId="2385186968" sldId="7338"/>
        </pc:sldMkLst>
        <pc:spChg chg="mod">
          <ac:chgData name="An-Sofie Van Parys" userId="cbb23f9f-5b00-4634-8d46-0ccc73487e0d" providerId="ADAL" clId="{8AF4C04E-06A7-47F7-9C8E-8FD1B10A4ED3}" dt="2026-01-23T17:06:21.892" v="37" actId="20577"/>
          <ac:spMkLst>
            <pc:docMk/>
            <pc:sldMk cId="2385186968" sldId="7338"/>
            <ac:spMk id="4" creationId="{D9EA18DE-26CC-DF06-98DA-5314F2EE2CA0}"/>
          </ac:spMkLst>
        </pc:spChg>
      </pc:sldChg>
      <pc:sldChg chg="addSp delSp modSp add mod">
        <pc:chgData name="An-Sofie Van Parys" userId="cbb23f9f-5b00-4634-8d46-0ccc73487e0d" providerId="ADAL" clId="{8AF4C04E-06A7-47F7-9C8E-8FD1B10A4ED3}" dt="2026-01-23T17:51:56.845" v="508" actId="1035"/>
        <pc:sldMkLst>
          <pc:docMk/>
          <pc:sldMk cId="2449472029" sldId="7339"/>
        </pc:sldMkLst>
        <pc:spChg chg="del mod">
          <ac:chgData name="An-Sofie Van Parys" userId="cbb23f9f-5b00-4634-8d46-0ccc73487e0d" providerId="ADAL" clId="{8AF4C04E-06A7-47F7-9C8E-8FD1B10A4ED3}" dt="2026-01-23T17:51:06.381" v="497" actId="478"/>
          <ac:spMkLst>
            <pc:docMk/>
            <pc:sldMk cId="2449472029" sldId="7339"/>
            <ac:spMk id="2" creationId="{BAB01B7B-E1A6-FFB8-698E-90A461686901}"/>
          </ac:spMkLst>
        </pc:spChg>
        <pc:spChg chg="mod">
          <ac:chgData name="An-Sofie Van Parys" userId="cbb23f9f-5b00-4634-8d46-0ccc73487e0d" providerId="ADAL" clId="{8AF4C04E-06A7-47F7-9C8E-8FD1B10A4ED3}" dt="2026-01-23T17:43:48.896" v="408" actId="120"/>
          <ac:spMkLst>
            <pc:docMk/>
            <pc:sldMk cId="2449472029" sldId="7339"/>
            <ac:spMk id="3" creationId="{ACAA498B-7754-C696-1819-DC78793AA48B}"/>
          </ac:spMkLst>
        </pc:spChg>
        <pc:spChg chg="mod">
          <ac:chgData name="An-Sofie Van Parys" userId="cbb23f9f-5b00-4634-8d46-0ccc73487e0d" providerId="ADAL" clId="{8AF4C04E-06A7-47F7-9C8E-8FD1B10A4ED3}" dt="2026-01-23T17:47:55.777" v="468" actId="14100"/>
          <ac:spMkLst>
            <pc:docMk/>
            <pc:sldMk cId="2449472029" sldId="7339"/>
            <ac:spMk id="4" creationId="{ED361F36-5944-6D54-4FA0-B0BB69A3FDE5}"/>
          </ac:spMkLst>
        </pc:spChg>
        <pc:spChg chg="mod">
          <ac:chgData name="An-Sofie Van Parys" userId="cbb23f9f-5b00-4634-8d46-0ccc73487e0d" providerId="ADAL" clId="{8AF4C04E-06A7-47F7-9C8E-8FD1B10A4ED3}" dt="2026-01-23T17:51:56.845" v="508" actId="1035"/>
          <ac:spMkLst>
            <pc:docMk/>
            <pc:sldMk cId="2449472029" sldId="7339"/>
            <ac:spMk id="6" creationId="{AC5DB285-ECB6-8B54-DD83-EE939C177C12}"/>
          </ac:spMkLst>
        </pc:spChg>
        <pc:spChg chg="add mod">
          <ac:chgData name="An-Sofie Van Parys" userId="cbb23f9f-5b00-4634-8d46-0ccc73487e0d" providerId="ADAL" clId="{8AF4C04E-06A7-47F7-9C8E-8FD1B10A4ED3}" dt="2026-01-23T17:48:18.986" v="471" actId="1038"/>
          <ac:spMkLst>
            <pc:docMk/>
            <pc:sldMk cId="2449472029" sldId="7339"/>
            <ac:spMk id="8" creationId="{3A46D8F7-F356-75CD-F91C-D3DD80CE28C7}"/>
          </ac:spMkLst>
        </pc:spChg>
        <pc:spChg chg="add del mod">
          <ac:chgData name="An-Sofie Van Parys" userId="cbb23f9f-5b00-4634-8d46-0ccc73487e0d" providerId="ADAL" clId="{8AF4C04E-06A7-47F7-9C8E-8FD1B10A4ED3}" dt="2026-01-23T17:51:08.615" v="498" actId="478"/>
          <ac:spMkLst>
            <pc:docMk/>
            <pc:sldMk cId="2449472029" sldId="7339"/>
            <ac:spMk id="11" creationId="{9C86EDE3-297E-0D73-AA86-62B17C2DE556}"/>
          </ac:spMkLst>
        </pc:spChg>
        <pc:picChg chg="add mod modCrop">
          <ac:chgData name="An-Sofie Van Parys" userId="cbb23f9f-5b00-4634-8d46-0ccc73487e0d" providerId="ADAL" clId="{8AF4C04E-06A7-47F7-9C8E-8FD1B10A4ED3}" dt="2026-01-23T17:46:28.980" v="451" actId="14100"/>
          <ac:picMkLst>
            <pc:docMk/>
            <pc:sldMk cId="2449472029" sldId="7339"/>
            <ac:picMk id="9" creationId="{1DFBE8E8-A8EC-D307-E60F-181CD78F9745}"/>
          </ac:picMkLst>
        </pc:picChg>
      </pc:sldChg>
      <pc:sldMasterChg chg="modSldLayout">
        <pc:chgData name="An-Sofie Van Parys" userId="cbb23f9f-5b00-4634-8d46-0ccc73487e0d" providerId="ADAL" clId="{8AF4C04E-06A7-47F7-9C8E-8FD1B10A4ED3}" dt="2026-01-23T17:45:24.667" v="430" actId="1036"/>
        <pc:sldMasterMkLst>
          <pc:docMk/>
          <pc:sldMasterMk cId="3632216877" sldId="2147483806"/>
        </pc:sldMasterMkLst>
        <pc:sldLayoutChg chg="modSp mod">
          <pc:chgData name="An-Sofie Van Parys" userId="cbb23f9f-5b00-4634-8d46-0ccc73487e0d" providerId="ADAL" clId="{8AF4C04E-06A7-47F7-9C8E-8FD1B10A4ED3}" dt="2026-01-23T17:45:24.667" v="430" actId="1036"/>
          <pc:sldLayoutMkLst>
            <pc:docMk/>
            <pc:sldMasterMk cId="3632216877" sldId="2147483806"/>
            <pc:sldLayoutMk cId="927827711" sldId="2147483993"/>
          </pc:sldLayoutMkLst>
          <pc:picChg chg="mod">
            <ac:chgData name="An-Sofie Van Parys" userId="cbb23f9f-5b00-4634-8d46-0ccc73487e0d" providerId="ADAL" clId="{8AF4C04E-06A7-47F7-9C8E-8FD1B10A4ED3}" dt="2026-01-23T17:45:24.667" v="430" actId="1036"/>
            <ac:picMkLst>
              <pc:docMk/>
              <pc:sldMasterMk cId="3632216877" sldId="2147483806"/>
              <pc:sldLayoutMk cId="927827711" sldId="2147483993"/>
              <ac:picMk id="9" creationId="{AE032E69-25F5-95AF-C46F-D258B439AE79}"/>
            </ac:picMkLst>
          </pc:picChg>
          <pc:cxnChg chg="mod">
            <ac:chgData name="An-Sofie Van Parys" userId="cbb23f9f-5b00-4634-8d46-0ccc73487e0d" providerId="ADAL" clId="{8AF4C04E-06A7-47F7-9C8E-8FD1B10A4ED3}" dt="2026-01-23T17:45:20.735" v="425" actId="1036"/>
            <ac:cxnSpMkLst>
              <pc:docMk/>
              <pc:sldMasterMk cId="3632216877" sldId="2147483806"/>
              <pc:sldLayoutMk cId="927827711" sldId="2147483993"/>
              <ac:cxnSpMk id="7" creationId="{182F3CB7-EC21-3DA7-5AA2-9F72315A0637}"/>
            </ac:cxnSpMkLst>
          </pc:cxnChg>
        </pc:sldLayoutChg>
      </pc:sldMasterChg>
    </pc:docChg>
  </pc:docChgLst>
  <pc:docChgLst>
    <pc:chgData name="Elly Schietse" userId="c5d166b7-b3ad-459e-a2b0-dea111bb8fe2" providerId="ADAL" clId="{F73C7029-07EB-4B69-98E9-7CE7F0A6EA60}"/>
    <pc:docChg chg="undo custSel delSld modSld modSection">
      <pc:chgData name="Elly Schietse" userId="c5d166b7-b3ad-459e-a2b0-dea111bb8fe2" providerId="ADAL" clId="{F73C7029-07EB-4B69-98E9-7CE7F0A6EA60}" dt="2026-01-26T17:13:21.842" v="35" actId="14100"/>
      <pc:docMkLst>
        <pc:docMk/>
      </pc:docMkLst>
      <pc:sldChg chg="del">
        <pc:chgData name="Elly Schietse" userId="c5d166b7-b3ad-459e-a2b0-dea111bb8fe2" providerId="ADAL" clId="{F73C7029-07EB-4B69-98E9-7CE7F0A6EA60}" dt="2026-01-26T17:04:17.687" v="1" actId="2696"/>
        <pc:sldMkLst>
          <pc:docMk/>
          <pc:sldMk cId="474079795" sldId="7299"/>
        </pc:sldMkLst>
      </pc:sldChg>
      <pc:sldChg chg="delSp modSp mod">
        <pc:chgData name="Elly Schietse" userId="c5d166b7-b3ad-459e-a2b0-dea111bb8fe2" providerId="ADAL" clId="{F73C7029-07EB-4B69-98E9-7CE7F0A6EA60}" dt="2026-01-26T17:13:21.842" v="35" actId="14100"/>
        <pc:sldMkLst>
          <pc:docMk/>
          <pc:sldMk cId="1255225090" sldId="7335"/>
        </pc:sldMkLst>
        <pc:spChg chg="del">
          <ac:chgData name="Elly Schietse" userId="c5d166b7-b3ad-459e-a2b0-dea111bb8fe2" providerId="ADAL" clId="{F73C7029-07EB-4B69-98E9-7CE7F0A6EA60}" dt="2026-01-26T17:03:36.680" v="0" actId="478"/>
          <ac:spMkLst>
            <pc:docMk/>
            <pc:sldMk cId="1255225090" sldId="7335"/>
            <ac:spMk id="2" creationId="{CA885F4F-F9E0-7E69-1B6B-A6A91D78691F}"/>
          </ac:spMkLst>
        </pc:spChg>
        <pc:picChg chg="mod">
          <ac:chgData name="Elly Schietse" userId="c5d166b7-b3ad-459e-a2b0-dea111bb8fe2" providerId="ADAL" clId="{F73C7029-07EB-4B69-98E9-7CE7F0A6EA60}" dt="2026-01-26T17:13:21.842" v="35" actId="14100"/>
          <ac:picMkLst>
            <pc:docMk/>
            <pc:sldMk cId="1255225090" sldId="7335"/>
            <ac:picMk id="8" creationId="{00647BF9-6D85-17BD-F65A-7BA64BC6D900}"/>
          </ac:picMkLst>
        </pc:picChg>
      </pc:sldChg>
      <pc:sldChg chg="delSp modSp mod">
        <pc:chgData name="Elly Schietse" userId="c5d166b7-b3ad-459e-a2b0-dea111bb8fe2" providerId="ADAL" clId="{F73C7029-07EB-4B69-98E9-7CE7F0A6EA60}" dt="2026-01-26T17:06:49.155" v="33" actId="6549"/>
        <pc:sldMkLst>
          <pc:docMk/>
          <pc:sldMk cId="1589875945" sldId="7337"/>
        </pc:sldMkLst>
        <pc:spChg chg="del mod">
          <ac:chgData name="Elly Schietse" userId="c5d166b7-b3ad-459e-a2b0-dea111bb8fe2" providerId="ADAL" clId="{F73C7029-07EB-4B69-98E9-7CE7F0A6EA60}" dt="2026-01-26T17:06:00.644" v="5" actId="478"/>
          <ac:spMkLst>
            <pc:docMk/>
            <pc:sldMk cId="1589875945" sldId="7337"/>
            <ac:spMk id="2" creationId="{572002A8-E9FA-EC98-D65A-37488CBD863C}"/>
          </ac:spMkLst>
        </pc:spChg>
        <pc:spChg chg="mod">
          <ac:chgData name="Elly Schietse" userId="c5d166b7-b3ad-459e-a2b0-dea111bb8fe2" providerId="ADAL" clId="{F73C7029-07EB-4B69-98E9-7CE7F0A6EA60}" dt="2026-01-26T17:06:49.155" v="33" actId="6549"/>
          <ac:spMkLst>
            <pc:docMk/>
            <pc:sldMk cId="1589875945" sldId="7337"/>
            <ac:spMk id="4" creationId="{98B90432-7444-12F6-7025-E59CB51B076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39343F9B-755C-4D3F-90DD-25649BA2EAA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a:extLst>
              <a:ext uri="{FF2B5EF4-FFF2-40B4-BE49-F238E27FC236}">
                <a16:creationId xmlns:a16="http://schemas.microsoft.com/office/drawing/2014/main" id="{54B8E823-50B1-4EBE-9C6D-FE87DABB4B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2260CA9-CA52-4A57-ABD9-1FEF3C1F956F}" type="datetimeFigureOut">
              <a:rPr lang="en-GB" smtClean="0"/>
              <a:t>26/01/2026</a:t>
            </a:fld>
            <a:endParaRPr lang="en-GB"/>
          </a:p>
        </p:txBody>
      </p:sp>
      <p:sp>
        <p:nvSpPr>
          <p:cNvPr id="4" name="Tijdelijke aanduiding voor voettekst 3">
            <a:extLst>
              <a:ext uri="{FF2B5EF4-FFF2-40B4-BE49-F238E27FC236}">
                <a16:creationId xmlns:a16="http://schemas.microsoft.com/office/drawing/2014/main" id="{434A8999-CC65-4AD2-B889-622618E76C9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a:extLst>
              <a:ext uri="{FF2B5EF4-FFF2-40B4-BE49-F238E27FC236}">
                <a16:creationId xmlns:a16="http://schemas.microsoft.com/office/drawing/2014/main" id="{A531E68D-3638-4697-A2BA-D15A93BA10E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EAAA3D-9BD6-47E4-A605-0B9802CA4482}" type="slidenum">
              <a:rPr lang="en-GB" smtClean="0"/>
              <a:t>‹#›</a:t>
            </a:fld>
            <a:endParaRPr lang="en-GB"/>
          </a:p>
        </p:txBody>
      </p:sp>
    </p:spTree>
    <p:extLst>
      <p:ext uri="{BB962C8B-B14F-4D97-AF65-F5344CB8AC3E}">
        <p14:creationId xmlns:p14="http://schemas.microsoft.com/office/powerpoint/2010/main" val="27102680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2DCF07-B6E2-443B-9369-EC873FE33700}" type="datetimeFigureOut">
              <a:rPr lang="nl-BE" smtClean="0"/>
              <a:t>26/01/2026</a:t>
            </a:fld>
            <a:endParaRPr lang="nl-BE"/>
          </a:p>
        </p:txBody>
      </p:sp>
      <p:sp>
        <p:nvSpPr>
          <p:cNvPr id="4" name="Tijdelijke aanduiding voor dia-afbeelding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D171CB-1D5D-4439-A70E-3DB5D092F90D}" type="slidenum">
              <a:rPr lang="nl-BE" smtClean="0"/>
              <a:t>‹#›</a:t>
            </a:fld>
            <a:endParaRPr lang="nl-BE"/>
          </a:p>
        </p:txBody>
      </p:sp>
    </p:spTree>
    <p:extLst>
      <p:ext uri="{BB962C8B-B14F-4D97-AF65-F5344CB8AC3E}">
        <p14:creationId xmlns:p14="http://schemas.microsoft.com/office/powerpoint/2010/main" val="2045081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D171CB-1D5D-4439-A70E-3DB5D092F90D}" type="slidenum">
              <a:rPr lang="nl-BE" smtClean="0"/>
              <a:t>5</a:t>
            </a:fld>
            <a:endParaRPr lang="nl-BE"/>
          </a:p>
        </p:txBody>
      </p:sp>
    </p:spTree>
    <p:extLst>
      <p:ext uri="{BB962C8B-B14F-4D97-AF65-F5344CB8AC3E}">
        <p14:creationId xmlns:p14="http://schemas.microsoft.com/office/powerpoint/2010/main" val="2984534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D171CB-1D5D-4439-A70E-3DB5D092F90D}" type="slidenum">
              <a:rPr lang="nl-BE" smtClean="0"/>
              <a:t>6</a:t>
            </a:fld>
            <a:endParaRPr lang="nl-BE"/>
          </a:p>
        </p:txBody>
      </p:sp>
    </p:spTree>
    <p:extLst>
      <p:ext uri="{BB962C8B-B14F-4D97-AF65-F5344CB8AC3E}">
        <p14:creationId xmlns:p14="http://schemas.microsoft.com/office/powerpoint/2010/main" val="4234420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0_Aangepaste indel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8A54D2-4BF8-462A-971B-C2168499E335}"/>
              </a:ext>
            </a:extLst>
          </p:cNvPr>
          <p:cNvSpPr>
            <a:spLocks noGrp="1"/>
          </p:cNvSpPr>
          <p:nvPr>
            <p:ph type="title" hasCustomPrompt="1"/>
          </p:nvPr>
        </p:nvSpPr>
        <p:spPr>
          <a:xfrm>
            <a:off x="225495" y="203028"/>
            <a:ext cx="6161018" cy="1088218"/>
          </a:xfrm>
        </p:spPr>
        <p:txBody>
          <a:bodyPr>
            <a:normAutofit/>
          </a:bodyPr>
          <a:lstStyle>
            <a:lvl1pPr algn="ctr">
              <a:defRPr sz="4044">
                <a:latin typeface="Aptos" panose="020B0004020202020204" pitchFamily="34" charset="0"/>
              </a:defRPr>
            </a:lvl1pPr>
          </a:lstStyle>
          <a:p>
            <a:r>
              <a:rPr lang="nl-NL"/>
              <a:t>Klik om stijl te bewerken</a:t>
            </a:r>
            <a:endParaRPr lang="en-GB"/>
          </a:p>
        </p:txBody>
      </p:sp>
      <p:sp>
        <p:nvSpPr>
          <p:cNvPr id="3" name="Tijdelijke aanduiding voor dianummer 5">
            <a:extLst>
              <a:ext uri="{FF2B5EF4-FFF2-40B4-BE49-F238E27FC236}">
                <a16:creationId xmlns:a16="http://schemas.microsoft.com/office/drawing/2014/main" id="{BB813A72-88F7-E571-B7EB-F92816B3585C}"/>
              </a:ext>
            </a:extLst>
          </p:cNvPr>
          <p:cNvSpPr>
            <a:spLocks noGrp="1"/>
          </p:cNvSpPr>
          <p:nvPr>
            <p:ph type="sldNum" sz="quarter" idx="4"/>
          </p:nvPr>
        </p:nvSpPr>
        <p:spPr>
          <a:xfrm>
            <a:off x="4481593" y="9487660"/>
            <a:ext cx="2312711" cy="561274"/>
          </a:xfrm>
          <a:prstGeom prst="rect">
            <a:avLst/>
          </a:prstGeom>
          <a:noFill/>
        </p:spPr>
        <p:txBody>
          <a:bodyPr/>
          <a:lstStyle>
            <a:lvl1pPr algn="r">
              <a:defRPr sz="1300">
                <a:solidFill>
                  <a:schemeClr val="bg2"/>
                </a:solidFill>
              </a:defRPr>
            </a:lvl1pPr>
          </a:lstStyle>
          <a:p>
            <a:r>
              <a:rPr lang="nl-BE"/>
              <a:t> </a:t>
            </a:r>
            <a:fld id="{0C76C473-D46E-4AA3-AFAE-96E97389F0FD}" type="slidenum">
              <a:rPr lang="nl-BE" smtClean="0"/>
              <a:pPr/>
              <a:t>‹#›</a:t>
            </a:fld>
            <a:endParaRPr lang="nl-BE"/>
          </a:p>
        </p:txBody>
      </p:sp>
      <p:sp>
        <p:nvSpPr>
          <p:cNvPr id="4" name="Tijdelijke aanduiding voor tekst 2">
            <a:extLst>
              <a:ext uri="{FF2B5EF4-FFF2-40B4-BE49-F238E27FC236}">
                <a16:creationId xmlns:a16="http://schemas.microsoft.com/office/drawing/2014/main" id="{A4953474-AEE8-C2FB-0425-FA66ADD40BF2}"/>
              </a:ext>
            </a:extLst>
          </p:cNvPr>
          <p:cNvSpPr>
            <a:spLocks noGrp="1"/>
          </p:cNvSpPr>
          <p:nvPr>
            <p:ph idx="1" hasCustomPrompt="1"/>
          </p:nvPr>
        </p:nvSpPr>
        <p:spPr>
          <a:xfrm>
            <a:off x="225495" y="1808085"/>
            <a:ext cx="6161018" cy="7010948"/>
          </a:xfrm>
          <a:prstGeom prst="rect">
            <a:avLst/>
          </a:prstGeom>
        </p:spPr>
        <p:txBody>
          <a:bodyPr vert="horz" lIns="91440" tIns="45720" rIns="91440" bIns="45720" rtlCol="0">
            <a:normAutofit/>
          </a:bodyPr>
          <a:lstStyle>
            <a:lvl1pPr>
              <a:defRPr sz="2889">
                <a:latin typeface="Aptos" panose="020B0004020202020204" pitchFamily="34" charset="0"/>
              </a:defRPr>
            </a:lvl1pPr>
            <a:lvl2pPr>
              <a:defRPr sz="2601">
                <a:latin typeface="Aptos" panose="020B0004020202020204" pitchFamily="34" charset="0"/>
              </a:defRPr>
            </a:lvl2pPr>
            <a:lvl3pPr>
              <a:defRPr sz="2311">
                <a:latin typeface="Aptos" panose="020B0004020202020204" pitchFamily="34" charset="0"/>
              </a:defRPr>
            </a:lvl3pPr>
            <a:lvl4pPr>
              <a:defRPr sz="2024">
                <a:latin typeface="Aptos" panose="020B0004020202020204" pitchFamily="34" charset="0"/>
              </a:defRPr>
            </a:lvl4pPr>
            <a:lvl5pPr>
              <a:defRPr sz="2024">
                <a:latin typeface="Aptos" panose="020B000402020202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Tree>
    <p:extLst>
      <p:ext uri="{BB962C8B-B14F-4D97-AF65-F5344CB8AC3E}">
        <p14:creationId xmlns:p14="http://schemas.microsoft.com/office/powerpoint/2010/main" val="119241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extLst>
    <p:ext uri="{DCECCB84-F9BA-43D5-87BE-67443E8EF086}">
      <p15:sldGuideLst xmlns:p15="http://schemas.microsoft.com/office/powerpoint/2012/main">
        <p15:guide id="1" orient="horz" pos="3120" userDrawn="1">
          <p15:clr>
            <a:srgbClr val="FBAE40"/>
          </p15:clr>
        </p15:guide>
        <p15:guide id="2"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dia">
    <p:bg>
      <p:bgRef idx="1001">
        <a:schemeClr val="bg2"/>
      </p:bgRef>
    </p:bg>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D1A906E5-9F9D-4B15-A1DD-F91DA1C0F3BD}"/>
              </a:ext>
            </a:extLst>
          </p:cNvPr>
          <p:cNvSpPr>
            <a:spLocks noGrp="1"/>
          </p:cNvSpPr>
          <p:nvPr>
            <p:ph type="subTitle" idx="1"/>
          </p:nvPr>
        </p:nvSpPr>
        <p:spPr>
          <a:xfrm>
            <a:off x="857250" y="5202944"/>
            <a:ext cx="5143500" cy="2391656"/>
          </a:xfrm>
          <a:prstGeom prst="rect">
            <a:avLst/>
          </a:prstGeom>
        </p:spPr>
        <p:txBody>
          <a:bodyPr>
            <a:normAutofit/>
          </a:bodyPr>
          <a:lstStyle>
            <a:lvl1pPr marL="0" indent="0" algn="ctr">
              <a:buNone/>
              <a:defRPr sz="4044"/>
            </a:lvl1pPr>
            <a:lvl2pPr marL="660380" indent="0" algn="ctr">
              <a:buNone/>
              <a:defRPr sz="2889"/>
            </a:lvl2pPr>
            <a:lvl3pPr marL="1320758" indent="0" algn="ctr">
              <a:buNone/>
              <a:defRPr sz="2601"/>
            </a:lvl3pPr>
            <a:lvl4pPr marL="1981138" indent="0" algn="ctr">
              <a:buNone/>
              <a:defRPr sz="2311"/>
            </a:lvl4pPr>
            <a:lvl5pPr marL="2641519" indent="0" algn="ctr">
              <a:buNone/>
              <a:defRPr sz="2311"/>
            </a:lvl5pPr>
            <a:lvl6pPr marL="3301898" indent="0" algn="ctr">
              <a:buNone/>
              <a:defRPr sz="2311"/>
            </a:lvl6pPr>
            <a:lvl7pPr marL="3962277" indent="0" algn="ctr">
              <a:buNone/>
              <a:defRPr sz="2311"/>
            </a:lvl7pPr>
            <a:lvl8pPr marL="4622659" indent="0" algn="ctr">
              <a:buNone/>
              <a:defRPr sz="2311"/>
            </a:lvl8pPr>
            <a:lvl9pPr marL="5283039" indent="0" algn="ctr">
              <a:buNone/>
              <a:defRPr sz="2311"/>
            </a:lvl9pPr>
          </a:lstStyle>
          <a:p>
            <a:r>
              <a:rPr lang="nl-NL"/>
              <a:t>Klikken om de ondertitelstijl van het model te bewerken</a:t>
            </a:r>
            <a:endParaRPr lang="nl-BE"/>
          </a:p>
        </p:txBody>
      </p:sp>
    </p:spTree>
    <p:extLst>
      <p:ext uri="{BB962C8B-B14F-4D97-AF65-F5344CB8AC3E}">
        <p14:creationId xmlns:p14="http://schemas.microsoft.com/office/powerpoint/2010/main" val="23250800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_Aangepaste indeling">
    <p:spTree>
      <p:nvGrpSpPr>
        <p:cNvPr id="1" name=""/>
        <p:cNvGrpSpPr/>
        <p:nvPr/>
      </p:nvGrpSpPr>
      <p:grpSpPr>
        <a:xfrm>
          <a:off x="0" y="0"/>
          <a:ext cx="0" cy="0"/>
          <a:chOff x="0" y="0"/>
          <a:chExt cx="0" cy="0"/>
        </a:xfrm>
      </p:grpSpPr>
      <p:pic>
        <p:nvPicPr>
          <p:cNvPr id="5" name="Content Placeholder 5">
            <a:extLst>
              <a:ext uri="{FF2B5EF4-FFF2-40B4-BE49-F238E27FC236}">
                <a16:creationId xmlns:a16="http://schemas.microsoft.com/office/drawing/2014/main" id="{8CDA5709-E695-5103-FF82-0755010D23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 y="0"/>
            <a:ext cx="6857999" cy="9906000"/>
          </a:xfrm>
          <a:prstGeom prst="rect">
            <a:avLst/>
          </a:prstGeom>
        </p:spPr>
      </p:pic>
      <p:sp>
        <p:nvSpPr>
          <p:cNvPr id="2" name="Titel 1">
            <a:extLst>
              <a:ext uri="{FF2B5EF4-FFF2-40B4-BE49-F238E27FC236}">
                <a16:creationId xmlns:a16="http://schemas.microsoft.com/office/drawing/2014/main" id="{748A54D2-4BF8-462A-971B-C2168499E335}"/>
              </a:ext>
            </a:extLst>
          </p:cNvPr>
          <p:cNvSpPr>
            <a:spLocks noGrp="1"/>
          </p:cNvSpPr>
          <p:nvPr>
            <p:ph type="title" hasCustomPrompt="1"/>
          </p:nvPr>
        </p:nvSpPr>
        <p:spPr>
          <a:xfrm>
            <a:off x="225494" y="41103"/>
            <a:ext cx="6372156" cy="1088218"/>
          </a:xfrm>
        </p:spPr>
        <p:txBody>
          <a:bodyPr>
            <a:normAutofit/>
          </a:bodyPr>
          <a:lstStyle>
            <a:lvl1pPr algn="ctr">
              <a:defRPr sz="4044">
                <a:solidFill>
                  <a:schemeClr val="accent3"/>
                </a:solidFill>
              </a:defRPr>
            </a:lvl1pPr>
          </a:lstStyle>
          <a:p>
            <a:r>
              <a:rPr lang="nl-NL" dirty="0"/>
              <a:t>Klik om stijl te bewerken</a:t>
            </a:r>
            <a:endParaRPr lang="en-GB" dirty="0"/>
          </a:p>
        </p:txBody>
      </p:sp>
      <p:sp>
        <p:nvSpPr>
          <p:cNvPr id="3" name="Tijdelijke aanduiding voor dianummer 5">
            <a:extLst>
              <a:ext uri="{FF2B5EF4-FFF2-40B4-BE49-F238E27FC236}">
                <a16:creationId xmlns:a16="http://schemas.microsoft.com/office/drawing/2014/main" id="{BB813A72-88F7-E571-B7EB-F92816B3585C}"/>
              </a:ext>
            </a:extLst>
          </p:cNvPr>
          <p:cNvSpPr>
            <a:spLocks noGrp="1"/>
          </p:cNvSpPr>
          <p:nvPr>
            <p:ph type="sldNum" sz="quarter" idx="4"/>
          </p:nvPr>
        </p:nvSpPr>
        <p:spPr>
          <a:xfrm>
            <a:off x="4991100" y="9437690"/>
            <a:ext cx="1866897" cy="326965"/>
          </a:xfrm>
          <a:prstGeom prst="rect">
            <a:avLst/>
          </a:prstGeom>
          <a:noFill/>
        </p:spPr>
        <p:txBody>
          <a:bodyPr/>
          <a:lstStyle>
            <a:lvl1pPr algn="r">
              <a:defRPr sz="1300">
                <a:solidFill>
                  <a:schemeClr val="bg2"/>
                </a:solidFill>
              </a:defRPr>
            </a:lvl1pPr>
          </a:lstStyle>
          <a:p>
            <a:r>
              <a:rPr lang="nl-BE" dirty="0"/>
              <a:t> </a:t>
            </a:r>
            <a:fld id="{0C76C473-D46E-4AA3-AFAE-96E97389F0FD}" type="slidenum">
              <a:rPr lang="nl-BE" smtClean="0"/>
              <a:pPr/>
              <a:t>‹#›</a:t>
            </a:fld>
            <a:endParaRPr lang="nl-BE" dirty="0"/>
          </a:p>
        </p:txBody>
      </p:sp>
      <p:sp>
        <p:nvSpPr>
          <p:cNvPr id="4" name="Tijdelijke aanduiding voor tekst 2">
            <a:extLst>
              <a:ext uri="{FF2B5EF4-FFF2-40B4-BE49-F238E27FC236}">
                <a16:creationId xmlns:a16="http://schemas.microsoft.com/office/drawing/2014/main" id="{A4953474-AEE8-C2FB-0425-FA66ADD40BF2}"/>
              </a:ext>
            </a:extLst>
          </p:cNvPr>
          <p:cNvSpPr>
            <a:spLocks noGrp="1"/>
          </p:cNvSpPr>
          <p:nvPr>
            <p:ph idx="1" hasCustomPrompt="1"/>
          </p:nvPr>
        </p:nvSpPr>
        <p:spPr>
          <a:xfrm>
            <a:off x="225494" y="1822450"/>
            <a:ext cx="6372156" cy="6996582"/>
          </a:xfrm>
          <a:prstGeom prst="rect">
            <a:avLst/>
          </a:prstGeom>
        </p:spPr>
        <p:txBody>
          <a:bodyPr vert="horz" lIns="91440" tIns="45720" rIns="91440" bIns="45720" rtlCol="0">
            <a:normAutofit/>
          </a:bodyPr>
          <a:lstStyle>
            <a:lvl1pPr marL="171450" indent="-171450">
              <a:buClr>
                <a:srgbClr val="D3D8E8"/>
              </a:buClr>
              <a:buFont typeface="Wingdings" panose="05000000000000000000" pitchFamily="2" charset="2"/>
              <a:buChar char="§"/>
              <a:defRPr sz="1200">
                <a:solidFill>
                  <a:schemeClr val="bg1"/>
                </a:solidFill>
                <a:latin typeface="Aptos" panose="020B0004020202020204" pitchFamily="34" charset="0"/>
              </a:defRPr>
            </a:lvl1pPr>
            <a:lvl2pPr marL="514350" indent="-171450">
              <a:buClr>
                <a:srgbClr val="D3D8E8"/>
              </a:buClr>
              <a:buFont typeface="Wingdings" panose="05000000000000000000" pitchFamily="2" charset="2"/>
              <a:buChar char="§"/>
              <a:defRPr sz="1200">
                <a:solidFill>
                  <a:schemeClr val="bg1"/>
                </a:solidFill>
                <a:latin typeface="Aptos" panose="020B0004020202020204" pitchFamily="34" charset="0"/>
              </a:defRPr>
            </a:lvl2pPr>
            <a:lvl3pPr marL="857250" indent="-171450">
              <a:buClr>
                <a:srgbClr val="D3D8E8"/>
              </a:buClr>
              <a:buFont typeface="Wingdings" panose="05000000000000000000" pitchFamily="2" charset="2"/>
              <a:buChar char="§"/>
              <a:defRPr sz="1200">
                <a:solidFill>
                  <a:schemeClr val="bg1"/>
                </a:solidFill>
                <a:latin typeface="Aptos" panose="020B0004020202020204" pitchFamily="34" charset="0"/>
              </a:defRPr>
            </a:lvl3pPr>
            <a:lvl4pPr marL="1200150" indent="-171450">
              <a:buClr>
                <a:srgbClr val="D3D8E8"/>
              </a:buClr>
              <a:buFont typeface="Wingdings" panose="05000000000000000000" pitchFamily="2" charset="2"/>
              <a:buChar char="§"/>
              <a:defRPr sz="1200">
                <a:solidFill>
                  <a:schemeClr val="bg1"/>
                </a:solidFill>
                <a:latin typeface="Aptos" panose="020B0004020202020204" pitchFamily="34" charset="0"/>
              </a:defRPr>
            </a:lvl4pPr>
            <a:lvl5pPr marL="1543050" indent="-171450">
              <a:buClr>
                <a:srgbClr val="D3D8E8"/>
              </a:buClr>
              <a:buFont typeface="Wingdings" panose="05000000000000000000" pitchFamily="2" charset="2"/>
              <a:buChar char="§"/>
              <a:defRPr sz="1200">
                <a:solidFill>
                  <a:schemeClr val="bg1"/>
                </a:solidFill>
                <a:latin typeface="Aptos" panose="020B000402020202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cxnSp>
        <p:nvCxnSpPr>
          <p:cNvPr id="7" name="Rechte verbindingslijn 18">
            <a:extLst>
              <a:ext uri="{FF2B5EF4-FFF2-40B4-BE49-F238E27FC236}">
                <a16:creationId xmlns:a16="http://schemas.microsoft.com/office/drawing/2014/main" id="{182F3CB7-EC21-3DA7-5AA2-9F72315A0637}"/>
              </a:ext>
            </a:extLst>
          </p:cNvPr>
          <p:cNvCxnSpPr>
            <a:cxnSpLocks/>
          </p:cNvCxnSpPr>
          <p:nvPr userDrawn="1"/>
        </p:nvCxnSpPr>
        <p:spPr>
          <a:xfrm>
            <a:off x="45615" y="9399861"/>
            <a:ext cx="6711500" cy="37228"/>
          </a:xfrm>
          <a:prstGeom prst="line">
            <a:avLst/>
          </a:prstGeom>
          <a:ln w="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 name="Rechte verbindingslijn 18">
            <a:extLst>
              <a:ext uri="{FF2B5EF4-FFF2-40B4-BE49-F238E27FC236}">
                <a16:creationId xmlns:a16="http://schemas.microsoft.com/office/drawing/2014/main" id="{94BB62F8-3A17-BD1E-60F3-8ED0F399C782}"/>
              </a:ext>
            </a:extLst>
          </p:cNvPr>
          <p:cNvCxnSpPr>
            <a:cxnSpLocks/>
          </p:cNvCxnSpPr>
          <p:nvPr userDrawn="1"/>
        </p:nvCxnSpPr>
        <p:spPr>
          <a:xfrm>
            <a:off x="45615" y="1182492"/>
            <a:ext cx="6711500" cy="37228"/>
          </a:xfrm>
          <a:prstGeom prst="line">
            <a:avLst/>
          </a:prstGeom>
          <a:ln w="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AE032E69-25F5-95AF-C46F-D258B439AE79}"/>
              </a:ext>
            </a:extLst>
          </p:cNvPr>
          <p:cNvPicPr>
            <a:picLocks noChangeAspect="1"/>
          </p:cNvPicPr>
          <p:nvPr userDrawn="1"/>
        </p:nvPicPr>
        <p:blipFill rotWithShape="1">
          <a:blip r:embed="rId3">
            <a:clrChange>
              <a:clrFrom>
                <a:srgbClr val="1D0333"/>
              </a:clrFrom>
              <a:clrTo>
                <a:srgbClr val="1D0333">
                  <a:alpha val="0"/>
                </a:srgbClr>
              </a:clrTo>
            </a:clrChange>
            <a:extLst>
              <a:ext uri="{28A0092B-C50C-407E-A947-70E740481C1C}">
                <a14:useLocalDpi xmlns:a14="http://schemas.microsoft.com/office/drawing/2010/main" val="0"/>
              </a:ext>
            </a:extLst>
          </a:blip>
          <a:srcRect l="14857" t="40301" r="13877" b="41755"/>
          <a:stretch/>
        </p:blipFill>
        <p:spPr>
          <a:xfrm>
            <a:off x="216259" y="9474634"/>
            <a:ext cx="1298505" cy="326965"/>
          </a:xfrm>
          <a:prstGeom prst="rect">
            <a:avLst/>
          </a:prstGeom>
        </p:spPr>
      </p:pic>
    </p:spTree>
    <p:extLst>
      <p:ext uri="{BB962C8B-B14F-4D97-AF65-F5344CB8AC3E}">
        <p14:creationId xmlns:p14="http://schemas.microsoft.com/office/powerpoint/2010/main" val="9278277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4" name="Rechte verbindingslijn 18">
            <a:extLst>
              <a:ext uri="{FF2B5EF4-FFF2-40B4-BE49-F238E27FC236}">
                <a16:creationId xmlns:a16="http://schemas.microsoft.com/office/drawing/2014/main" id="{5A120CBF-6451-6A13-451C-26F42A870811}"/>
              </a:ext>
            </a:extLst>
          </p:cNvPr>
          <p:cNvCxnSpPr>
            <a:cxnSpLocks/>
          </p:cNvCxnSpPr>
          <p:nvPr userDrawn="1"/>
        </p:nvCxnSpPr>
        <p:spPr>
          <a:xfrm>
            <a:off x="73250" y="1344417"/>
            <a:ext cx="6711500" cy="37228"/>
          </a:xfrm>
          <a:prstGeom prst="line">
            <a:avLst/>
          </a:prstGeom>
          <a:ln w="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ijdelijke aanduiding voor titel 1">
            <a:extLst>
              <a:ext uri="{FF2B5EF4-FFF2-40B4-BE49-F238E27FC236}">
                <a16:creationId xmlns:a16="http://schemas.microsoft.com/office/drawing/2014/main" id="{AB357382-AC5F-97C8-FF75-EAF2F512317F}"/>
              </a:ext>
            </a:extLst>
          </p:cNvPr>
          <p:cNvSpPr>
            <a:spLocks noGrp="1"/>
          </p:cNvSpPr>
          <p:nvPr>
            <p:ph type="title"/>
          </p:nvPr>
        </p:nvSpPr>
        <p:spPr>
          <a:xfrm>
            <a:off x="225495" y="203028"/>
            <a:ext cx="6161018" cy="1088218"/>
          </a:xfrm>
          <a:prstGeom prst="rect">
            <a:avLst/>
          </a:prstGeom>
        </p:spPr>
        <p:txBody>
          <a:bodyPr vert="horz" lIns="91440" tIns="45720" rIns="91440" bIns="45720" rtlCol="0" anchor="ctr">
            <a:normAutofit/>
          </a:bodyPr>
          <a:lstStyle/>
          <a:p>
            <a:endParaRPr lang="nl-BE"/>
          </a:p>
        </p:txBody>
      </p:sp>
      <p:sp>
        <p:nvSpPr>
          <p:cNvPr id="8" name="Tijdelijke aanduiding voor tekst 2">
            <a:extLst>
              <a:ext uri="{FF2B5EF4-FFF2-40B4-BE49-F238E27FC236}">
                <a16:creationId xmlns:a16="http://schemas.microsoft.com/office/drawing/2014/main" id="{2A338171-9470-B133-C3A2-11CB1D37D53B}"/>
              </a:ext>
            </a:extLst>
          </p:cNvPr>
          <p:cNvSpPr>
            <a:spLocks noGrp="1"/>
          </p:cNvSpPr>
          <p:nvPr>
            <p:ph type="body" idx="1"/>
          </p:nvPr>
        </p:nvSpPr>
        <p:spPr>
          <a:xfrm>
            <a:off x="225495" y="1903577"/>
            <a:ext cx="6161018" cy="6915457"/>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p:txBody>
      </p:sp>
      <p:sp>
        <p:nvSpPr>
          <p:cNvPr id="9" name="Tijdelijke aanduiding voor dianummer 5">
            <a:extLst>
              <a:ext uri="{FF2B5EF4-FFF2-40B4-BE49-F238E27FC236}">
                <a16:creationId xmlns:a16="http://schemas.microsoft.com/office/drawing/2014/main" id="{CDB85ED7-A6E3-07D7-2BE0-46140C880C8A}"/>
              </a:ext>
            </a:extLst>
          </p:cNvPr>
          <p:cNvSpPr>
            <a:spLocks noGrp="1"/>
          </p:cNvSpPr>
          <p:nvPr>
            <p:ph type="sldNum" sz="quarter" idx="4"/>
          </p:nvPr>
        </p:nvSpPr>
        <p:spPr>
          <a:xfrm>
            <a:off x="4481593" y="9487660"/>
            <a:ext cx="2312711" cy="561274"/>
          </a:xfrm>
          <a:prstGeom prst="rect">
            <a:avLst/>
          </a:prstGeom>
          <a:noFill/>
        </p:spPr>
        <p:txBody>
          <a:bodyPr/>
          <a:lstStyle>
            <a:lvl1pPr algn="r">
              <a:defRPr sz="1300">
                <a:solidFill>
                  <a:schemeClr val="bg2"/>
                </a:solidFill>
              </a:defRPr>
            </a:lvl1pPr>
          </a:lstStyle>
          <a:p>
            <a:r>
              <a:rPr lang="nl-BE"/>
              <a:t> </a:t>
            </a:r>
            <a:fld id="{0C76C473-D46E-4AA3-AFAE-96E97389F0FD}" type="slidenum">
              <a:rPr lang="nl-BE" smtClean="0"/>
              <a:pPr/>
              <a:t>‹#›</a:t>
            </a:fld>
            <a:endParaRPr lang="nl-BE"/>
          </a:p>
        </p:txBody>
      </p:sp>
      <p:cxnSp>
        <p:nvCxnSpPr>
          <p:cNvPr id="11" name="Rechte verbindingslijn 18">
            <a:extLst>
              <a:ext uri="{FF2B5EF4-FFF2-40B4-BE49-F238E27FC236}">
                <a16:creationId xmlns:a16="http://schemas.microsoft.com/office/drawing/2014/main" id="{E572F129-0802-B820-8AF0-1FCAD9E0A7F4}"/>
              </a:ext>
            </a:extLst>
          </p:cNvPr>
          <p:cNvCxnSpPr>
            <a:cxnSpLocks/>
          </p:cNvCxnSpPr>
          <p:nvPr userDrawn="1"/>
        </p:nvCxnSpPr>
        <p:spPr>
          <a:xfrm>
            <a:off x="92122" y="9307499"/>
            <a:ext cx="6711500" cy="37228"/>
          </a:xfrm>
          <a:prstGeom prst="line">
            <a:avLst/>
          </a:prstGeom>
          <a:ln w="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2" name="Afbeelding" descr="Afbeelding">
            <a:extLst>
              <a:ext uri="{FF2B5EF4-FFF2-40B4-BE49-F238E27FC236}">
                <a16:creationId xmlns:a16="http://schemas.microsoft.com/office/drawing/2014/main" id="{D5C65F1F-892D-50B3-58C3-877866C80AD7}"/>
              </a:ext>
            </a:extLst>
          </p:cNvPr>
          <p:cNvPicPr>
            <a:picLocks noChangeAspect="1"/>
          </p:cNvPicPr>
          <p:nvPr userDrawn="1"/>
        </p:nvPicPr>
        <p:blipFill>
          <a:blip r:embed="rId5"/>
          <a:stretch>
            <a:fillRect/>
          </a:stretch>
        </p:blipFill>
        <p:spPr>
          <a:xfrm>
            <a:off x="6572049" y="561274"/>
            <a:ext cx="120917" cy="308286"/>
          </a:xfrm>
          <a:prstGeom prst="rect">
            <a:avLst/>
          </a:prstGeom>
          <a:ln w="12700">
            <a:miter lim="400000"/>
          </a:ln>
        </p:spPr>
      </p:pic>
      <p:pic>
        <p:nvPicPr>
          <p:cNvPr id="6" name="Picture 5" descr="A purple circle with a black background&#10;&#10;AI-generated content may be incorrect.">
            <a:extLst>
              <a:ext uri="{FF2B5EF4-FFF2-40B4-BE49-F238E27FC236}">
                <a16:creationId xmlns:a16="http://schemas.microsoft.com/office/drawing/2014/main" id="{9D19035B-A4AB-4143-529C-D0FA7E83616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34594" y="9487660"/>
            <a:ext cx="508944" cy="215312"/>
          </a:xfrm>
          <a:prstGeom prst="rect">
            <a:avLst/>
          </a:prstGeom>
        </p:spPr>
      </p:pic>
    </p:spTree>
    <p:extLst>
      <p:ext uri="{BB962C8B-B14F-4D97-AF65-F5344CB8AC3E}">
        <p14:creationId xmlns:p14="http://schemas.microsoft.com/office/powerpoint/2010/main" val="3632216877"/>
      </p:ext>
    </p:extLst>
  </p:cSld>
  <p:clrMap bg1="lt1" tx1="dk1" bg2="lt2" tx2="dk2" accent1="accent1" accent2="accent2" accent3="accent3" accent4="accent4" accent5="accent5" accent6="accent6" hlink="hlink" folHlink="folHlink"/>
  <p:sldLayoutIdLst>
    <p:sldLayoutId id="2147483933" r:id="rId1"/>
    <p:sldLayoutId id="2147483807" r:id="rId2"/>
    <p:sldLayoutId id="2147483993" r:id="rId3"/>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hf hdr="0" ftr="0" dt="0"/>
  <p:txStyles>
    <p:titleStyle>
      <a:lvl1pPr algn="ctr" defTabSz="1320758" rtl="0" eaLnBrk="1" latinLnBrk="0" hangingPunct="1">
        <a:lnSpc>
          <a:spcPct val="90000"/>
        </a:lnSpc>
        <a:spcBef>
          <a:spcPct val="0"/>
        </a:spcBef>
        <a:buNone/>
        <a:defRPr sz="4044" b="1" kern="1200">
          <a:solidFill>
            <a:schemeClr val="accent1"/>
          </a:solidFill>
          <a:latin typeface="Aptos" panose="020B0004020202020204" pitchFamily="34" charset="0"/>
          <a:ea typeface="+mj-ea"/>
          <a:cs typeface="+mj-cs"/>
        </a:defRPr>
      </a:lvl1pPr>
    </p:titleStyle>
    <p:bodyStyle>
      <a:lvl1pPr marL="385221" indent="-385221" algn="l" defTabSz="1320758" rtl="0" eaLnBrk="1" latinLnBrk="0" hangingPunct="1">
        <a:lnSpc>
          <a:spcPct val="90000"/>
        </a:lnSpc>
        <a:spcBef>
          <a:spcPts val="1446"/>
        </a:spcBef>
        <a:buClr>
          <a:schemeClr val="bg1">
            <a:lumMod val="50000"/>
          </a:schemeClr>
        </a:buClr>
        <a:buFont typeface="Wingdings" panose="05000000000000000000" pitchFamily="2" charset="2"/>
        <a:buChar char="§"/>
        <a:defRPr sz="3467" kern="1200">
          <a:solidFill>
            <a:schemeClr val="tx1"/>
          </a:solidFill>
          <a:latin typeface="Aptos" panose="020B0004020202020204" pitchFamily="34" charset="0"/>
          <a:ea typeface="+mn-ea"/>
          <a:cs typeface="+mn-cs"/>
        </a:defRPr>
      </a:lvl1pPr>
      <a:lvl2pPr marL="990571" indent="-330190" algn="l" defTabSz="1320758" rtl="0" eaLnBrk="1" latinLnBrk="0" hangingPunct="1">
        <a:lnSpc>
          <a:spcPct val="90000"/>
        </a:lnSpc>
        <a:spcBef>
          <a:spcPts val="722"/>
        </a:spcBef>
        <a:buClr>
          <a:schemeClr val="bg1">
            <a:lumMod val="50000"/>
          </a:schemeClr>
        </a:buClr>
        <a:buFont typeface="Arial" panose="020B0604020202020204" pitchFamily="34" charset="0"/>
        <a:buChar char="•"/>
        <a:defRPr sz="2889" kern="1200">
          <a:solidFill>
            <a:schemeClr val="tx1"/>
          </a:solidFill>
          <a:latin typeface="Aptos" panose="020B0004020202020204" pitchFamily="34" charset="0"/>
          <a:ea typeface="+mn-ea"/>
          <a:cs typeface="+mn-cs"/>
        </a:defRPr>
      </a:lvl2pPr>
      <a:lvl3pPr marL="1813752" indent="-492992" algn="l" defTabSz="1320758" rtl="0" eaLnBrk="1" latinLnBrk="0" hangingPunct="1">
        <a:lnSpc>
          <a:spcPct val="90000"/>
        </a:lnSpc>
        <a:spcBef>
          <a:spcPts val="722"/>
        </a:spcBef>
        <a:buClr>
          <a:schemeClr val="bg1">
            <a:lumMod val="50000"/>
          </a:schemeClr>
        </a:buClr>
        <a:buFont typeface="Verdana" panose="020B0604030504040204" pitchFamily="34" charset="0"/>
        <a:buChar char="−"/>
        <a:defRPr sz="2601" kern="1200">
          <a:solidFill>
            <a:schemeClr val="tx1"/>
          </a:solidFill>
          <a:latin typeface="Aptos" panose="020B0004020202020204" pitchFamily="34" charset="0"/>
          <a:ea typeface="+mn-ea"/>
          <a:cs typeface="+mn-cs"/>
        </a:defRPr>
      </a:lvl3pPr>
      <a:lvl4pPr marL="2460374" indent="-479236" algn="l" defTabSz="1320758" rtl="0" eaLnBrk="1" latinLnBrk="0" hangingPunct="1">
        <a:lnSpc>
          <a:spcPct val="90000"/>
        </a:lnSpc>
        <a:spcBef>
          <a:spcPts val="722"/>
        </a:spcBef>
        <a:buClr>
          <a:schemeClr val="bg1">
            <a:lumMod val="50000"/>
          </a:schemeClr>
        </a:buClr>
        <a:buFont typeface="Verdana" panose="020B0604030504040204" pitchFamily="34" charset="0"/>
        <a:buChar char="−"/>
        <a:defRPr sz="2311" kern="1200">
          <a:solidFill>
            <a:schemeClr val="tx1"/>
          </a:solidFill>
          <a:latin typeface="+mn-lt"/>
          <a:ea typeface="+mn-ea"/>
          <a:cs typeface="+mn-cs"/>
        </a:defRPr>
      </a:lvl4pPr>
      <a:lvl5pPr marL="3109289" indent="-467773" algn="l" defTabSz="1320758" rtl="0" eaLnBrk="1" latinLnBrk="0" hangingPunct="1">
        <a:lnSpc>
          <a:spcPct val="90000"/>
        </a:lnSpc>
        <a:spcBef>
          <a:spcPts val="722"/>
        </a:spcBef>
        <a:buClr>
          <a:schemeClr val="bg1">
            <a:lumMod val="50000"/>
          </a:schemeClr>
        </a:buClr>
        <a:buFont typeface="Verdana" panose="020B0604030504040204" pitchFamily="34" charset="0"/>
        <a:buChar char="−"/>
        <a:defRPr sz="2311" kern="1200">
          <a:solidFill>
            <a:schemeClr val="tx1"/>
          </a:solidFill>
          <a:latin typeface="+mn-lt"/>
          <a:ea typeface="+mn-ea"/>
          <a:cs typeface="+mn-cs"/>
        </a:defRPr>
      </a:lvl5pPr>
      <a:lvl6pPr marL="3632088" indent="-330190" algn="l" defTabSz="1320758" rtl="0" eaLnBrk="1" latinLnBrk="0" hangingPunct="1">
        <a:lnSpc>
          <a:spcPct val="90000"/>
        </a:lnSpc>
        <a:spcBef>
          <a:spcPts val="722"/>
        </a:spcBef>
        <a:buFont typeface="Arial" panose="020B0604020202020204" pitchFamily="34" charset="0"/>
        <a:buChar char="•"/>
        <a:defRPr sz="2601" kern="1200">
          <a:solidFill>
            <a:schemeClr val="tx1"/>
          </a:solidFill>
          <a:latin typeface="+mn-lt"/>
          <a:ea typeface="+mn-ea"/>
          <a:cs typeface="+mn-cs"/>
        </a:defRPr>
      </a:lvl6pPr>
      <a:lvl7pPr marL="4292469" indent="-330190" algn="l" defTabSz="1320758" rtl="0" eaLnBrk="1" latinLnBrk="0" hangingPunct="1">
        <a:lnSpc>
          <a:spcPct val="90000"/>
        </a:lnSpc>
        <a:spcBef>
          <a:spcPts val="722"/>
        </a:spcBef>
        <a:buFont typeface="Arial" panose="020B0604020202020204" pitchFamily="34" charset="0"/>
        <a:buChar char="•"/>
        <a:defRPr sz="2601" kern="1200">
          <a:solidFill>
            <a:schemeClr val="tx1"/>
          </a:solidFill>
          <a:latin typeface="+mn-lt"/>
          <a:ea typeface="+mn-ea"/>
          <a:cs typeface="+mn-cs"/>
        </a:defRPr>
      </a:lvl7pPr>
      <a:lvl8pPr marL="4952846" indent="-330190" algn="l" defTabSz="1320758" rtl="0" eaLnBrk="1" latinLnBrk="0" hangingPunct="1">
        <a:lnSpc>
          <a:spcPct val="90000"/>
        </a:lnSpc>
        <a:spcBef>
          <a:spcPts val="722"/>
        </a:spcBef>
        <a:buFont typeface="Arial" panose="020B0604020202020204" pitchFamily="34" charset="0"/>
        <a:buChar char="•"/>
        <a:defRPr sz="2601" kern="1200">
          <a:solidFill>
            <a:schemeClr val="tx1"/>
          </a:solidFill>
          <a:latin typeface="+mn-lt"/>
          <a:ea typeface="+mn-ea"/>
          <a:cs typeface="+mn-cs"/>
        </a:defRPr>
      </a:lvl8pPr>
      <a:lvl9pPr marL="5613229" indent="-330190" algn="l" defTabSz="1320758" rtl="0" eaLnBrk="1" latinLnBrk="0" hangingPunct="1">
        <a:lnSpc>
          <a:spcPct val="90000"/>
        </a:lnSpc>
        <a:spcBef>
          <a:spcPts val="722"/>
        </a:spcBef>
        <a:buFont typeface="Arial" panose="020B0604020202020204" pitchFamily="34" charset="0"/>
        <a:buChar char="•"/>
        <a:defRPr sz="2601" kern="1200">
          <a:solidFill>
            <a:schemeClr val="tx1"/>
          </a:solidFill>
          <a:latin typeface="+mn-lt"/>
          <a:ea typeface="+mn-ea"/>
          <a:cs typeface="+mn-cs"/>
        </a:defRPr>
      </a:lvl9pPr>
    </p:bodyStyle>
    <p:otherStyle>
      <a:defPPr>
        <a:defRPr lang="nl-BE"/>
      </a:defPPr>
      <a:lvl1pPr marL="0" algn="l" defTabSz="1320758" rtl="0" eaLnBrk="1" latinLnBrk="0" hangingPunct="1">
        <a:defRPr sz="2601" kern="1200">
          <a:solidFill>
            <a:schemeClr val="tx1"/>
          </a:solidFill>
          <a:latin typeface="+mn-lt"/>
          <a:ea typeface="+mn-ea"/>
          <a:cs typeface="+mn-cs"/>
        </a:defRPr>
      </a:lvl1pPr>
      <a:lvl2pPr marL="660380" algn="l" defTabSz="1320758" rtl="0" eaLnBrk="1" latinLnBrk="0" hangingPunct="1">
        <a:defRPr sz="2601" kern="1200">
          <a:solidFill>
            <a:schemeClr val="tx1"/>
          </a:solidFill>
          <a:latin typeface="+mn-lt"/>
          <a:ea typeface="+mn-ea"/>
          <a:cs typeface="+mn-cs"/>
        </a:defRPr>
      </a:lvl2pPr>
      <a:lvl3pPr marL="1320758" algn="l" defTabSz="1320758" rtl="0" eaLnBrk="1" latinLnBrk="0" hangingPunct="1">
        <a:defRPr sz="2601" kern="1200">
          <a:solidFill>
            <a:schemeClr val="tx1"/>
          </a:solidFill>
          <a:latin typeface="+mn-lt"/>
          <a:ea typeface="+mn-ea"/>
          <a:cs typeface="+mn-cs"/>
        </a:defRPr>
      </a:lvl3pPr>
      <a:lvl4pPr marL="1981138" algn="l" defTabSz="1320758" rtl="0" eaLnBrk="1" latinLnBrk="0" hangingPunct="1">
        <a:defRPr sz="2601" kern="1200">
          <a:solidFill>
            <a:schemeClr val="tx1"/>
          </a:solidFill>
          <a:latin typeface="+mn-lt"/>
          <a:ea typeface="+mn-ea"/>
          <a:cs typeface="+mn-cs"/>
        </a:defRPr>
      </a:lvl4pPr>
      <a:lvl5pPr marL="2641519" algn="l" defTabSz="1320758" rtl="0" eaLnBrk="1" latinLnBrk="0" hangingPunct="1">
        <a:defRPr sz="2601" kern="1200">
          <a:solidFill>
            <a:schemeClr val="tx1"/>
          </a:solidFill>
          <a:latin typeface="+mn-lt"/>
          <a:ea typeface="+mn-ea"/>
          <a:cs typeface="+mn-cs"/>
        </a:defRPr>
      </a:lvl5pPr>
      <a:lvl6pPr marL="3301898" algn="l" defTabSz="1320758" rtl="0" eaLnBrk="1" latinLnBrk="0" hangingPunct="1">
        <a:defRPr sz="2601" kern="1200">
          <a:solidFill>
            <a:schemeClr val="tx1"/>
          </a:solidFill>
          <a:latin typeface="+mn-lt"/>
          <a:ea typeface="+mn-ea"/>
          <a:cs typeface="+mn-cs"/>
        </a:defRPr>
      </a:lvl6pPr>
      <a:lvl7pPr marL="3962277" algn="l" defTabSz="1320758" rtl="0" eaLnBrk="1" latinLnBrk="0" hangingPunct="1">
        <a:defRPr sz="2601" kern="1200">
          <a:solidFill>
            <a:schemeClr val="tx1"/>
          </a:solidFill>
          <a:latin typeface="+mn-lt"/>
          <a:ea typeface="+mn-ea"/>
          <a:cs typeface="+mn-cs"/>
        </a:defRPr>
      </a:lvl7pPr>
      <a:lvl8pPr marL="4622659" algn="l" defTabSz="1320758" rtl="0" eaLnBrk="1" latinLnBrk="0" hangingPunct="1">
        <a:defRPr sz="2601" kern="1200">
          <a:solidFill>
            <a:schemeClr val="tx1"/>
          </a:solidFill>
          <a:latin typeface="+mn-lt"/>
          <a:ea typeface="+mn-ea"/>
          <a:cs typeface="+mn-cs"/>
        </a:defRPr>
      </a:lvl8pPr>
      <a:lvl9pPr marL="5283039" algn="l" defTabSz="1320758" rtl="0" eaLnBrk="1" latinLnBrk="0" hangingPunct="1">
        <a:defRPr sz="26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ansomat.co/partners" TargetMode="External"/><Relationship Id="rId1" Type="http://schemas.openxmlformats.org/officeDocument/2006/relationships/slideLayout" Target="../slideLayouts/slideLayout3.xml"/><Relationship Id="rId5" Type="http://schemas.openxmlformats.org/officeDocument/2006/relationships/image" Target="../media/image8.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linkedin.com/in/ansofievanparys/" TargetMode="External"/><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11.jp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hyperlink" Target="https://www.linkedin.com/company/ansomat/" TargetMode="External"/><Relationship Id="rId7" Type="http://schemas.microsoft.com/office/2007/relationships/hdphoto" Target="../media/hdphoto1.wdp"/><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hyperlink" Target="mailto:info@ansomat.be" TargetMode="External"/><Relationship Id="rId4" Type="http://schemas.openxmlformats.org/officeDocument/2006/relationships/hyperlink" Target="https://www.youtube.com/watch?v=dZjGfgcNRU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0CDBB-098B-47C6-B9E7-EFE6100A30B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CAA498B-7754-C696-1819-DC78793AA48B}"/>
              </a:ext>
            </a:extLst>
          </p:cNvPr>
          <p:cNvSpPr>
            <a:spLocks noGrp="1"/>
          </p:cNvSpPr>
          <p:nvPr>
            <p:ph type="title"/>
          </p:nvPr>
        </p:nvSpPr>
        <p:spPr>
          <a:xfrm>
            <a:off x="111967" y="41103"/>
            <a:ext cx="6485683" cy="1088218"/>
          </a:xfrm>
        </p:spPr>
        <p:txBody>
          <a:bodyPr>
            <a:normAutofit/>
          </a:bodyPr>
          <a:lstStyle/>
          <a:p>
            <a:pPr algn="l"/>
            <a:r>
              <a:rPr lang="en-GB" sz="3600" dirty="0"/>
              <a:t>Ansomat Factsheet</a:t>
            </a:r>
            <a:br>
              <a:rPr lang="en-GB" sz="3600" dirty="0"/>
            </a:br>
            <a:r>
              <a:rPr lang="en-GB" sz="1400" dirty="0">
                <a:solidFill>
                  <a:srgbClr val="E4E3FA"/>
                </a:solidFill>
              </a:rPr>
              <a:t>Journalist &amp; Industry Analyst Factsheet Feb26</a:t>
            </a:r>
            <a:endParaRPr lang="en-US" sz="1400" dirty="0">
              <a:solidFill>
                <a:srgbClr val="E4E3FA"/>
              </a:solidFill>
            </a:endParaRPr>
          </a:p>
        </p:txBody>
      </p:sp>
      <p:sp>
        <p:nvSpPr>
          <p:cNvPr id="4" name="Rectangle: Rounded Corners 3">
            <a:extLst>
              <a:ext uri="{FF2B5EF4-FFF2-40B4-BE49-F238E27FC236}">
                <a16:creationId xmlns:a16="http://schemas.microsoft.com/office/drawing/2014/main" id="{ED361F36-5944-6D54-4FA0-B0BB69A3FDE5}"/>
              </a:ext>
            </a:extLst>
          </p:cNvPr>
          <p:cNvSpPr/>
          <p:nvPr/>
        </p:nvSpPr>
        <p:spPr>
          <a:xfrm>
            <a:off x="225493" y="1285911"/>
            <a:ext cx="6372155" cy="3155460"/>
          </a:xfrm>
          <a:prstGeom prst="roundRect">
            <a:avLst>
              <a:gd name="adj" fmla="val 5687"/>
            </a:avLst>
          </a:prstGeom>
          <a:solidFill>
            <a:schemeClr val="bg1">
              <a:lumMod val="9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defTabSz="1320791">
              <a:defRPr/>
            </a:pPr>
            <a:r>
              <a:rPr lang="en-US" sz="2200" b="1" dirty="0">
                <a:solidFill>
                  <a:srgbClr val="170049"/>
                </a:solidFill>
                <a:latin typeface="Aptos" panose="020B0004020202020204" pitchFamily="34" charset="0"/>
              </a:rPr>
              <a:t>About Ansomat</a:t>
            </a:r>
          </a:p>
          <a:p>
            <a:pPr defTabSz="1320791">
              <a:defRPr/>
            </a:pPr>
            <a:endParaRPr lang="en-GB" sz="1400" dirty="0">
              <a:solidFill>
                <a:srgbClr val="170049"/>
              </a:solidFill>
              <a:latin typeface="Aptos" panose="020B0004020202020204" pitchFamily="34" charset="0"/>
            </a:endParaRPr>
          </a:p>
          <a:p>
            <a:pPr defTabSz="1320791">
              <a:defRPr/>
            </a:pPr>
            <a:endParaRPr lang="en-GB" sz="1400" dirty="0">
              <a:solidFill>
                <a:srgbClr val="170049"/>
              </a:solidFill>
              <a:latin typeface="Aptos" panose="020B0004020202020204" pitchFamily="34" charset="0"/>
            </a:endParaRPr>
          </a:p>
          <a:p>
            <a:pPr defTabSz="1320791">
              <a:defRPr/>
            </a:pPr>
            <a:r>
              <a:rPr lang="en-GB" sz="1400" dirty="0">
                <a:solidFill>
                  <a:srgbClr val="170049"/>
                </a:solidFill>
                <a:latin typeface="Aptos" panose="020B0004020202020204" pitchFamily="34" charset="0"/>
              </a:rPr>
              <a:t>Ansomat develops digital solutions that reduce operator errors and work instruction management for industrial manufacturing. By combining intuitive design, AR-technology and powerful centralized control, Ansomat helps manufacturers scale operations, increase transparency, and accelerate digital transformation.</a:t>
            </a:r>
          </a:p>
          <a:p>
            <a:pPr defTabSz="1320791">
              <a:defRPr/>
            </a:pPr>
            <a:endParaRPr lang="en-GB" sz="800" dirty="0">
              <a:solidFill>
                <a:srgbClr val="170049"/>
              </a:solidFill>
              <a:latin typeface="Aptos" panose="020B0004020202020204" pitchFamily="34" charset="0"/>
            </a:endParaRPr>
          </a:p>
          <a:p>
            <a:pPr defTabSz="1320791">
              <a:defRPr/>
            </a:pPr>
            <a:r>
              <a:rPr lang="en-GB" sz="1400" dirty="0">
                <a:solidFill>
                  <a:srgbClr val="170049"/>
                </a:solidFill>
                <a:latin typeface="Aptos" panose="020B0004020202020204" pitchFamily="34" charset="0"/>
              </a:rPr>
              <a:t>Ansomat is an atypical software company with deep industrial roots. </a:t>
            </a:r>
            <a:br>
              <a:rPr lang="en-GB" sz="1400" dirty="0">
                <a:solidFill>
                  <a:srgbClr val="170049"/>
                </a:solidFill>
                <a:latin typeface="Aptos" panose="020B0004020202020204" pitchFamily="34" charset="0"/>
              </a:rPr>
            </a:br>
            <a:r>
              <a:rPr lang="en-GB" sz="1400" dirty="0">
                <a:solidFill>
                  <a:srgbClr val="170049"/>
                </a:solidFill>
                <a:latin typeface="Aptos" panose="020B0004020202020204" pitchFamily="34" charset="0"/>
              </a:rPr>
              <a:t>Family-owned and led by a second generation of management, the company has built a long-standing reputation as a trusted partner in tooling, assembly, and digital operator guidance solutions.</a:t>
            </a:r>
          </a:p>
          <a:p>
            <a:pPr defTabSz="1320791">
              <a:defRPr/>
            </a:pPr>
            <a:endParaRPr lang="en-GB" sz="1400" dirty="0">
              <a:solidFill>
                <a:srgbClr val="170049"/>
              </a:solidFill>
              <a:latin typeface="Aptos" panose="020B0004020202020204" pitchFamily="34" charset="0"/>
            </a:endParaRPr>
          </a:p>
          <a:p>
            <a:pPr defTabSz="1320791">
              <a:defRPr/>
            </a:pPr>
            <a:endParaRPr lang="en-US" sz="1733" dirty="0">
              <a:solidFill>
                <a:srgbClr val="170049"/>
              </a:solidFill>
              <a:latin typeface="Aptos" panose="020B0004020202020204" pitchFamily="34" charset="0"/>
            </a:endParaRPr>
          </a:p>
        </p:txBody>
      </p:sp>
      <p:sp>
        <p:nvSpPr>
          <p:cNvPr id="6" name="TextBox 5">
            <a:extLst>
              <a:ext uri="{FF2B5EF4-FFF2-40B4-BE49-F238E27FC236}">
                <a16:creationId xmlns:a16="http://schemas.microsoft.com/office/drawing/2014/main" id="{AC5DB285-ECB6-8B54-DD83-EE939C177C12}"/>
              </a:ext>
            </a:extLst>
          </p:cNvPr>
          <p:cNvSpPr txBox="1"/>
          <p:nvPr/>
        </p:nvSpPr>
        <p:spPr>
          <a:xfrm>
            <a:off x="225493" y="4621972"/>
            <a:ext cx="6372155" cy="4604261"/>
          </a:xfrm>
          <a:prstGeom prst="roundRect">
            <a:avLst>
              <a:gd name="adj" fmla="val 2915"/>
            </a:avLst>
          </a:prstGeom>
          <a:solidFill>
            <a:schemeClr val="accent3"/>
          </a:solidFill>
        </p:spPr>
        <p:txBody>
          <a:bodyPr wrap="square" bIns="0" rtlCol="0">
            <a:spAutoFit/>
          </a:bodyPr>
          <a:lstStyle/>
          <a:p>
            <a:pPr defTabSz="1320791">
              <a:defRPr/>
            </a:pPr>
            <a:r>
              <a:rPr lang="en-US" sz="2000" b="1" dirty="0">
                <a:solidFill>
                  <a:srgbClr val="000000"/>
                </a:solidFill>
                <a:latin typeface="Aptos" panose="020B0004020202020204" pitchFamily="34" charset="0"/>
              </a:rPr>
              <a:t>Mission &amp; Vision</a:t>
            </a:r>
          </a:p>
          <a:p>
            <a:pPr defTabSz="1320791">
              <a:defRPr/>
            </a:pPr>
            <a:r>
              <a:rPr lang="en-GB" sz="1733" dirty="0">
                <a:solidFill>
                  <a:schemeClr val="bg1"/>
                </a:solidFill>
                <a:latin typeface="Aptos" panose="020B0004020202020204" pitchFamily="34" charset="0"/>
              </a:rPr>
              <a:t>“</a:t>
            </a:r>
            <a:r>
              <a:rPr lang="en-GB" sz="1733" i="1" dirty="0">
                <a:solidFill>
                  <a:schemeClr val="bg1"/>
                </a:solidFill>
                <a:latin typeface="Aptos" panose="020B0004020202020204" pitchFamily="34" charset="0"/>
              </a:rPr>
              <a:t>I love to create work instructions</a:t>
            </a:r>
            <a:r>
              <a:rPr lang="en-GB" sz="1733" dirty="0">
                <a:solidFill>
                  <a:schemeClr val="bg1"/>
                </a:solidFill>
                <a:latin typeface="Aptos" panose="020B0004020202020204" pitchFamily="34" charset="0"/>
              </a:rPr>
              <a:t>” said no one - ever...</a:t>
            </a:r>
          </a:p>
          <a:p>
            <a:pPr defTabSz="1320791">
              <a:defRPr/>
            </a:pPr>
            <a:endParaRPr lang="en-US" sz="800" dirty="0">
              <a:solidFill>
                <a:schemeClr val="bg1"/>
              </a:solidFill>
              <a:latin typeface="Aptos" panose="020B0004020202020204" pitchFamily="34" charset="0"/>
            </a:endParaRPr>
          </a:p>
          <a:p>
            <a:pPr defTabSz="1320791">
              <a:defRPr/>
            </a:pPr>
            <a:r>
              <a:rPr lang="en-GB" sz="1400" dirty="0">
                <a:solidFill>
                  <a:schemeClr val="bg1"/>
                </a:solidFill>
                <a:latin typeface="Aptos" panose="020B0004020202020204" pitchFamily="34" charset="0"/>
              </a:rPr>
              <a:t>What will the future look like and what are we building to shape it?</a:t>
            </a:r>
          </a:p>
          <a:p>
            <a:pPr marL="285750" indent="-285750" defTabSz="1320791">
              <a:buFont typeface="Wingdings" panose="05000000000000000000" pitchFamily="2" charset="2"/>
              <a:buChar char="§"/>
              <a:defRPr/>
            </a:pPr>
            <a:r>
              <a:rPr lang="en-GB" sz="1400" dirty="0">
                <a:solidFill>
                  <a:schemeClr val="bg1"/>
                </a:solidFill>
                <a:latin typeface="Aptos" panose="020B0004020202020204" pitchFamily="34" charset="0"/>
              </a:rPr>
              <a:t>Never make work instructions again</a:t>
            </a:r>
          </a:p>
          <a:p>
            <a:pPr marL="285750" indent="-285750" defTabSz="1320791">
              <a:buFont typeface="Wingdings" panose="05000000000000000000" pitchFamily="2" charset="2"/>
              <a:buChar char="§"/>
              <a:defRPr/>
            </a:pPr>
            <a:r>
              <a:rPr lang="en-GB" sz="1400" dirty="0">
                <a:solidFill>
                  <a:schemeClr val="bg1"/>
                </a:solidFill>
                <a:latin typeface="Aptos" panose="020B0004020202020204" pitchFamily="34" charset="0"/>
              </a:rPr>
              <a:t>Never follow work instructions again</a:t>
            </a:r>
          </a:p>
          <a:p>
            <a:pPr defTabSz="1320791">
              <a:defRPr/>
            </a:pPr>
            <a:endParaRPr lang="en-GB" sz="400" dirty="0">
              <a:solidFill>
                <a:schemeClr val="bg1"/>
              </a:solidFill>
              <a:latin typeface="Aptos" panose="020B0004020202020204" pitchFamily="34" charset="0"/>
            </a:endParaRPr>
          </a:p>
          <a:p>
            <a:pPr defTabSz="1320791">
              <a:defRPr/>
            </a:pPr>
            <a:r>
              <a:rPr lang="en-GB" sz="1600" b="1" dirty="0">
                <a:solidFill>
                  <a:srgbClr val="170049"/>
                </a:solidFill>
                <a:latin typeface="Aptos" panose="020B0004020202020204" pitchFamily="34" charset="0"/>
              </a:rPr>
              <a:t>Why does it matter?</a:t>
            </a:r>
          </a:p>
          <a:p>
            <a:pPr defTabSz="1320791">
              <a:defRPr/>
            </a:pPr>
            <a:r>
              <a:rPr lang="en-GB" sz="1400" dirty="0">
                <a:solidFill>
                  <a:schemeClr val="bg1"/>
                </a:solidFill>
                <a:latin typeface="Aptos" panose="020B0004020202020204" pitchFamily="34" charset="0"/>
              </a:rPr>
              <a:t>No one likes work instructions.</a:t>
            </a:r>
            <a:br>
              <a:rPr lang="en-GB" sz="1400" dirty="0">
                <a:solidFill>
                  <a:schemeClr val="bg1"/>
                </a:solidFill>
                <a:latin typeface="Aptos" panose="020B0004020202020204" pitchFamily="34" charset="0"/>
              </a:rPr>
            </a:br>
            <a:r>
              <a:rPr lang="en-GB" sz="1400" dirty="0">
                <a:solidFill>
                  <a:schemeClr val="bg1"/>
                </a:solidFill>
                <a:latin typeface="Aptos" panose="020B0004020202020204" pitchFamily="34" charset="0"/>
              </a:rPr>
              <a:t>For engineers, they are non-value-added work to create, and for operators, they resist to follow or are stuck in their own ways of working. Yet external controls are essential for product quality. </a:t>
            </a:r>
            <a:br>
              <a:rPr lang="en-GB" sz="1400" dirty="0">
                <a:solidFill>
                  <a:schemeClr val="bg1"/>
                </a:solidFill>
                <a:latin typeface="Aptos" panose="020B0004020202020204" pitchFamily="34" charset="0"/>
              </a:rPr>
            </a:br>
            <a:br>
              <a:rPr lang="en-GB" sz="800" dirty="0">
                <a:solidFill>
                  <a:schemeClr val="bg1"/>
                </a:solidFill>
                <a:latin typeface="Aptos" panose="020B0004020202020204" pitchFamily="34" charset="0"/>
              </a:rPr>
            </a:br>
            <a:r>
              <a:rPr lang="en-GB" sz="1400" b="1" dirty="0">
                <a:solidFill>
                  <a:srgbClr val="170049"/>
                </a:solidFill>
                <a:latin typeface="Aptos" panose="020B0004020202020204" pitchFamily="34" charset="0"/>
              </a:rPr>
              <a:t>Our vision is to make creating work instructions effortless while ensuring operators get it right the first time, every time, without obstructing them.</a:t>
            </a:r>
          </a:p>
          <a:p>
            <a:pPr defTabSz="1320791">
              <a:defRPr/>
            </a:pPr>
            <a:endParaRPr lang="en-GB" sz="800" dirty="0">
              <a:solidFill>
                <a:schemeClr val="bg1"/>
              </a:solidFill>
              <a:latin typeface="Aptos" panose="020B0004020202020204" pitchFamily="34" charset="0"/>
            </a:endParaRPr>
          </a:p>
          <a:p>
            <a:pPr defTabSz="1320791">
              <a:defRPr/>
            </a:pPr>
            <a:r>
              <a:rPr lang="en-GB" sz="1600" b="1" dirty="0">
                <a:solidFill>
                  <a:srgbClr val="170049"/>
                </a:solidFill>
                <a:latin typeface="Aptos" panose="020B0004020202020204" pitchFamily="34" charset="0"/>
              </a:rPr>
              <a:t>Our mission </a:t>
            </a:r>
          </a:p>
          <a:p>
            <a:pPr marL="285750" indent="-285750" defTabSz="1320791">
              <a:buFont typeface="Arial" panose="020B0604020202020204" pitchFamily="34" charset="0"/>
              <a:buChar char="•"/>
              <a:defRPr/>
            </a:pPr>
            <a:r>
              <a:rPr lang="en-GB" sz="1400" dirty="0">
                <a:solidFill>
                  <a:schemeClr val="bg1"/>
                </a:solidFill>
                <a:latin typeface="Aptos" panose="020B0004020202020204" pitchFamily="34" charset="0"/>
              </a:rPr>
              <a:t>Create human-centric, software driven shopfloor propositions with the aim of enhancing human reliability</a:t>
            </a:r>
          </a:p>
          <a:p>
            <a:pPr marL="285750" indent="-285750" defTabSz="1320791">
              <a:buFont typeface="Arial" panose="020B0604020202020204" pitchFamily="34" charset="0"/>
              <a:buChar char="•"/>
              <a:defRPr/>
            </a:pPr>
            <a:r>
              <a:rPr lang="en-GB" sz="1400" b="1" dirty="0">
                <a:solidFill>
                  <a:srgbClr val="170049"/>
                </a:solidFill>
                <a:latin typeface="Aptos" panose="020B0004020202020204" pitchFamily="34" charset="0"/>
              </a:rPr>
              <a:t>Operator </a:t>
            </a:r>
            <a:r>
              <a:rPr lang="en-GB" sz="1400" dirty="0">
                <a:solidFill>
                  <a:schemeClr val="bg1"/>
                </a:solidFill>
                <a:latin typeface="Aptos" panose="020B0004020202020204" pitchFamily="34" charset="0"/>
              </a:rPr>
              <a:t>work your way – we monitor and adjust when needed</a:t>
            </a:r>
          </a:p>
          <a:p>
            <a:pPr marL="285750" indent="-285750" defTabSz="1320791">
              <a:buFont typeface="Arial" panose="020B0604020202020204" pitchFamily="34" charset="0"/>
              <a:buChar char="•"/>
              <a:defRPr/>
            </a:pPr>
            <a:r>
              <a:rPr lang="en-GB" sz="1400" b="1" dirty="0">
                <a:solidFill>
                  <a:srgbClr val="170049"/>
                </a:solidFill>
                <a:latin typeface="Aptos" panose="020B0004020202020204" pitchFamily="34" charset="0"/>
              </a:rPr>
              <a:t>Process engineer</a:t>
            </a:r>
            <a:r>
              <a:rPr lang="en-GB" sz="1400" dirty="0">
                <a:solidFill>
                  <a:schemeClr val="bg1"/>
                </a:solidFill>
                <a:latin typeface="Aptos" panose="020B0004020202020204" pitchFamily="34" charset="0"/>
              </a:rPr>
              <a:t> 0% effort. 100% quality. Instruction creation and device connections fully automated, no hassle!</a:t>
            </a:r>
          </a:p>
        </p:txBody>
      </p:sp>
      <p:sp>
        <p:nvSpPr>
          <p:cNvPr id="7" name="Isosceles Triangle 6">
            <a:extLst>
              <a:ext uri="{FF2B5EF4-FFF2-40B4-BE49-F238E27FC236}">
                <a16:creationId xmlns:a16="http://schemas.microsoft.com/office/drawing/2014/main" id="{8F2F3116-D368-370D-7294-8D56EF861586}"/>
              </a:ext>
            </a:extLst>
          </p:cNvPr>
          <p:cNvSpPr/>
          <p:nvPr/>
        </p:nvSpPr>
        <p:spPr>
          <a:xfrm rot="5400000">
            <a:off x="6549480" y="9529650"/>
            <a:ext cx="283826" cy="187490"/>
          </a:xfrm>
          <a:prstGeom prst="triangle">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sz="2601"/>
          </a:p>
        </p:txBody>
      </p:sp>
      <p:sp>
        <p:nvSpPr>
          <p:cNvPr id="8" name="TextBox 7">
            <a:extLst>
              <a:ext uri="{FF2B5EF4-FFF2-40B4-BE49-F238E27FC236}">
                <a16:creationId xmlns:a16="http://schemas.microsoft.com/office/drawing/2014/main" id="{3A46D8F7-F356-75CD-F91C-D3DD80CE28C7}"/>
              </a:ext>
            </a:extLst>
          </p:cNvPr>
          <p:cNvSpPr txBox="1"/>
          <p:nvPr/>
        </p:nvSpPr>
        <p:spPr>
          <a:xfrm>
            <a:off x="269684" y="1646329"/>
            <a:ext cx="5580610" cy="584775"/>
          </a:xfrm>
          <a:prstGeom prst="rect">
            <a:avLst/>
          </a:prstGeom>
          <a:noFill/>
        </p:spPr>
        <p:txBody>
          <a:bodyPr wrap="square">
            <a:spAutoFit/>
          </a:bodyPr>
          <a:lstStyle/>
          <a:p>
            <a:pPr defTabSz="1320791">
              <a:defRPr/>
            </a:pPr>
            <a:r>
              <a:rPr lang="en-GB" sz="1600" b="1" dirty="0">
                <a:solidFill>
                  <a:srgbClr val="170049"/>
                </a:solidFill>
                <a:latin typeface="Aptos" panose="020B0004020202020204" pitchFamily="34" charset="0"/>
              </a:rPr>
              <a:t>Leading provider of Operator Guidance Technology &amp; Software for Digital Work Instructions.</a:t>
            </a:r>
          </a:p>
        </p:txBody>
      </p:sp>
      <p:pic>
        <p:nvPicPr>
          <p:cNvPr id="9" name="Content Placeholder 5">
            <a:extLst>
              <a:ext uri="{FF2B5EF4-FFF2-40B4-BE49-F238E27FC236}">
                <a16:creationId xmlns:a16="http://schemas.microsoft.com/office/drawing/2014/main" id="{1DFBE8E8-A8EC-D307-E60F-181CD78F9745}"/>
              </a:ext>
            </a:extLst>
          </p:cNvPr>
          <p:cNvPicPr>
            <a:picLocks noChangeAspect="1"/>
          </p:cNvPicPr>
          <p:nvPr/>
        </p:nvPicPr>
        <p:blipFill>
          <a:blip r:embed="rId2">
            <a:extLst>
              <a:ext uri="{28A0092B-C50C-407E-A947-70E740481C1C}">
                <a14:useLocalDpi xmlns:a14="http://schemas.microsoft.com/office/drawing/2010/main" val="0"/>
              </a:ext>
            </a:extLst>
          </a:blip>
          <a:srcRect r="13690"/>
          <a:stretch>
            <a:fillRect/>
          </a:stretch>
        </p:blipFill>
        <p:spPr>
          <a:xfrm>
            <a:off x="4348064" y="140693"/>
            <a:ext cx="2419891" cy="1577092"/>
          </a:xfrm>
          <a:prstGeom prst="rect">
            <a:avLst/>
          </a:prstGeom>
          <a:ln>
            <a:noFill/>
          </a:ln>
          <a:effectLst>
            <a:softEdge rad="112500"/>
          </a:effectLst>
        </p:spPr>
      </p:pic>
    </p:spTree>
    <p:extLst>
      <p:ext uri="{BB962C8B-B14F-4D97-AF65-F5344CB8AC3E}">
        <p14:creationId xmlns:p14="http://schemas.microsoft.com/office/powerpoint/2010/main" val="244947202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966638-7CAE-DE72-5268-F3E647406E4E}"/>
            </a:ext>
          </a:extLst>
        </p:cNvPr>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49B9875D-6534-036A-ECDF-B6527C8B8B13}"/>
              </a:ext>
            </a:extLst>
          </p:cNvPr>
          <p:cNvSpPr/>
          <p:nvPr/>
        </p:nvSpPr>
        <p:spPr>
          <a:xfrm>
            <a:off x="242922" y="1406455"/>
            <a:ext cx="6372155" cy="7093090"/>
          </a:xfrm>
          <a:prstGeom prst="roundRect">
            <a:avLst>
              <a:gd name="adj" fmla="val 5687"/>
            </a:avLst>
          </a:prstGeom>
          <a:solidFill>
            <a:schemeClr val="bg1">
              <a:lumMod val="9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defTabSz="1320791">
              <a:defRPr/>
            </a:pPr>
            <a:r>
              <a:rPr lang="en-US" sz="2200" b="1" dirty="0">
                <a:solidFill>
                  <a:srgbClr val="170049"/>
                </a:solidFill>
                <a:latin typeface="Aptos" panose="020B0004020202020204" pitchFamily="34" charset="0"/>
              </a:rPr>
              <a:t>The problem we are solving</a:t>
            </a:r>
          </a:p>
          <a:p>
            <a:pPr defTabSz="1320791">
              <a:defRPr/>
            </a:pPr>
            <a:endParaRPr lang="en-GB" sz="800" dirty="0">
              <a:solidFill>
                <a:srgbClr val="170049"/>
              </a:solidFill>
              <a:latin typeface="Aptos" panose="020B0004020202020204" pitchFamily="34" charset="0"/>
            </a:endParaRPr>
          </a:p>
          <a:p>
            <a:pPr defTabSz="1320791">
              <a:defRPr/>
            </a:pPr>
            <a:r>
              <a:rPr lang="en-GB" sz="1400" b="1" dirty="0">
                <a:solidFill>
                  <a:srgbClr val="170049"/>
                </a:solidFill>
                <a:latin typeface="Aptos" panose="020B0004020202020204" pitchFamily="34" charset="0"/>
              </a:rPr>
              <a:t>Operators remain essential</a:t>
            </a:r>
          </a:p>
          <a:p>
            <a:pPr defTabSz="1320791">
              <a:defRPr/>
            </a:pPr>
            <a:r>
              <a:rPr lang="en-GB" sz="1400" dirty="0">
                <a:solidFill>
                  <a:srgbClr val="170049"/>
                </a:solidFill>
                <a:latin typeface="Aptos" panose="020B0004020202020204" pitchFamily="34" charset="0"/>
              </a:rPr>
              <a:t>Manufacturing employs around 25% of the active workforce, making it a critical pillar of global employment and industrial performance.</a:t>
            </a:r>
          </a:p>
          <a:p>
            <a:pPr defTabSz="1320791">
              <a:defRPr/>
            </a:pPr>
            <a:endParaRPr lang="en-GB" sz="800" dirty="0">
              <a:solidFill>
                <a:srgbClr val="170049"/>
              </a:solidFill>
              <a:latin typeface="Aptos" panose="020B0004020202020204" pitchFamily="34" charset="0"/>
            </a:endParaRPr>
          </a:p>
          <a:p>
            <a:pPr defTabSz="1320791">
              <a:defRPr/>
            </a:pPr>
            <a:r>
              <a:rPr lang="en-GB" sz="1400" b="1" dirty="0">
                <a:solidFill>
                  <a:srgbClr val="170049"/>
                </a:solidFill>
                <a:latin typeface="Aptos" panose="020B0004020202020204" pitchFamily="34" charset="0"/>
              </a:rPr>
              <a:t>Growing production complexity</a:t>
            </a:r>
          </a:p>
          <a:p>
            <a:pPr defTabSz="1320791">
              <a:defRPr/>
            </a:pPr>
            <a:r>
              <a:rPr lang="en-GB" sz="1400" dirty="0">
                <a:solidFill>
                  <a:srgbClr val="170049"/>
                </a:solidFill>
                <a:latin typeface="Aptos" panose="020B0004020202020204" pitchFamily="34" charset="0"/>
              </a:rPr>
              <a:t>The shift toward high-mix, low-volume (HMLV) manufacturing increases variability on the shop floor. Human operators remain indispensable for flexibility, decision-making, and adaptation.</a:t>
            </a:r>
          </a:p>
          <a:p>
            <a:pPr defTabSz="1320791">
              <a:defRPr/>
            </a:pPr>
            <a:endParaRPr lang="en-GB" sz="800" dirty="0">
              <a:solidFill>
                <a:srgbClr val="170049"/>
              </a:solidFill>
              <a:latin typeface="Aptos" panose="020B0004020202020204" pitchFamily="34" charset="0"/>
            </a:endParaRPr>
          </a:p>
          <a:p>
            <a:pPr defTabSz="1320791">
              <a:defRPr/>
            </a:pPr>
            <a:r>
              <a:rPr lang="en-GB" sz="1400" b="1" dirty="0">
                <a:solidFill>
                  <a:srgbClr val="170049"/>
                </a:solidFill>
                <a:latin typeface="Aptos" panose="020B0004020202020204" pitchFamily="34" charset="0"/>
              </a:rPr>
              <a:t>Persistent skills shortage</a:t>
            </a:r>
          </a:p>
          <a:p>
            <a:pPr defTabSz="1320791">
              <a:defRPr/>
            </a:pPr>
            <a:r>
              <a:rPr lang="en-GB" sz="1400" dirty="0">
                <a:solidFill>
                  <a:srgbClr val="170049"/>
                </a:solidFill>
                <a:latin typeface="Aptos" panose="020B0004020202020204" pitchFamily="34" charset="0"/>
              </a:rPr>
              <a:t>Manufacturers face increasing difficulty attracting and retaining skilled workers. An aging workforce reduces the ratio of active workers to retirees, while higher turnover among younger generations drives up training costs and non-productive time.</a:t>
            </a:r>
          </a:p>
          <a:p>
            <a:pPr defTabSz="1320791">
              <a:defRPr/>
            </a:pPr>
            <a:endParaRPr lang="en-GB" sz="800" dirty="0">
              <a:solidFill>
                <a:srgbClr val="170049"/>
              </a:solidFill>
              <a:latin typeface="Aptos" panose="020B0004020202020204" pitchFamily="34" charset="0"/>
            </a:endParaRPr>
          </a:p>
          <a:p>
            <a:pPr defTabSz="1320791">
              <a:defRPr/>
            </a:pPr>
            <a:r>
              <a:rPr lang="en-GB" sz="1400" b="1" dirty="0">
                <a:solidFill>
                  <a:srgbClr val="170049"/>
                </a:solidFill>
                <a:latin typeface="Aptos" panose="020B0004020202020204" pitchFamily="34" charset="0"/>
              </a:rPr>
              <a:t>Limits of full automation</a:t>
            </a:r>
          </a:p>
          <a:p>
            <a:pPr defTabSz="1320791">
              <a:defRPr/>
            </a:pPr>
            <a:r>
              <a:rPr lang="en-GB" sz="1400" dirty="0">
                <a:solidFill>
                  <a:srgbClr val="170049"/>
                </a:solidFill>
                <a:latin typeface="Aptos" panose="020B0004020202020204" pitchFamily="34" charset="0"/>
              </a:rPr>
              <a:t>Despite rapid technological advances, many tasks still require human judgment, dexterity, and oversight. Even the most automated production lines depend on manual intervention.</a:t>
            </a:r>
          </a:p>
          <a:p>
            <a:pPr defTabSz="1320791">
              <a:defRPr/>
            </a:pPr>
            <a:endParaRPr lang="en-GB" sz="800" dirty="0">
              <a:solidFill>
                <a:srgbClr val="170049"/>
              </a:solidFill>
              <a:latin typeface="Aptos" panose="020B0004020202020204" pitchFamily="34" charset="0"/>
            </a:endParaRPr>
          </a:p>
          <a:p>
            <a:pPr defTabSz="1320791">
              <a:defRPr/>
            </a:pPr>
            <a:r>
              <a:rPr lang="en-GB" sz="2200" b="1" dirty="0">
                <a:solidFill>
                  <a:srgbClr val="170049"/>
                </a:solidFill>
                <a:latin typeface="Aptos" panose="020B0004020202020204" pitchFamily="34" charset="0"/>
              </a:rPr>
              <a:t>Conclusion</a:t>
            </a:r>
          </a:p>
          <a:p>
            <a:pPr defTabSz="1320791">
              <a:defRPr/>
            </a:pPr>
            <a:endParaRPr lang="en-US" sz="1733" dirty="0">
              <a:solidFill>
                <a:srgbClr val="170049"/>
              </a:solidFill>
              <a:latin typeface="Aptos" panose="020B0004020202020204" pitchFamily="34" charset="0"/>
            </a:endParaRPr>
          </a:p>
        </p:txBody>
      </p:sp>
      <p:sp>
        <p:nvSpPr>
          <p:cNvPr id="7" name="Isosceles Triangle 6">
            <a:extLst>
              <a:ext uri="{FF2B5EF4-FFF2-40B4-BE49-F238E27FC236}">
                <a16:creationId xmlns:a16="http://schemas.microsoft.com/office/drawing/2014/main" id="{BFF6405D-A7A2-A813-A335-70FE7C43FFBB}"/>
              </a:ext>
            </a:extLst>
          </p:cNvPr>
          <p:cNvSpPr/>
          <p:nvPr/>
        </p:nvSpPr>
        <p:spPr>
          <a:xfrm rot="5400000">
            <a:off x="6549480" y="9529650"/>
            <a:ext cx="283826" cy="187490"/>
          </a:xfrm>
          <a:prstGeom prst="triangle">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sz="2601"/>
          </a:p>
        </p:txBody>
      </p:sp>
      <p:pic>
        <p:nvPicPr>
          <p:cNvPr id="5" name="Picture 4" descr="A blue circle with a black tick in it&#10;&#10;AI-generated content may be incorrect.">
            <a:extLst>
              <a:ext uri="{FF2B5EF4-FFF2-40B4-BE49-F238E27FC236}">
                <a16:creationId xmlns:a16="http://schemas.microsoft.com/office/drawing/2014/main" id="{C41CF599-36C7-4B1C-ECA2-A3FA7285AA9D}"/>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6024928" y="6849657"/>
            <a:ext cx="494053" cy="570064"/>
          </a:xfrm>
          <a:prstGeom prst="rect">
            <a:avLst/>
          </a:prstGeom>
        </p:spPr>
      </p:pic>
      <p:pic>
        <p:nvPicPr>
          <p:cNvPr id="39" name="Picture 38">
            <a:extLst>
              <a:ext uri="{FF2B5EF4-FFF2-40B4-BE49-F238E27FC236}">
                <a16:creationId xmlns:a16="http://schemas.microsoft.com/office/drawing/2014/main" id="{17B55441-3AC3-46A2-CB84-71B2D0DDAB08}"/>
              </a:ext>
            </a:extLst>
          </p:cNvPr>
          <p:cNvPicPr>
            <a:picLocks noChangeAspect="1"/>
          </p:cNvPicPr>
          <p:nvPr/>
        </p:nvPicPr>
        <p:blipFill rotWithShape="1">
          <a:blip r:embed="rId4">
            <a:extLst>
              <a:ext uri="{28A0092B-C50C-407E-A947-70E740481C1C}">
                <a14:useLocalDpi xmlns:a14="http://schemas.microsoft.com/office/drawing/2010/main" val="0"/>
              </a:ext>
            </a:extLst>
          </a:blip>
          <a:srcRect t="12667" b="40451"/>
          <a:stretch/>
        </p:blipFill>
        <p:spPr>
          <a:xfrm>
            <a:off x="3147460" y="6574433"/>
            <a:ext cx="3467617" cy="1820755"/>
          </a:xfrm>
          <a:prstGeom prst="rect">
            <a:avLst/>
          </a:prstGeom>
        </p:spPr>
      </p:pic>
      <p:sp>
        <p:nvSpPr>
          <p:cNvPr id="11" name="TextBox 10">
            <a:extLst>
              <a:ext uri="{FF2B5EF4-FFF2-40B4-BE49-F238E27FC236}">
                <a16:creationId xmlns:a16="http://schemas.microsoft.com/office/drawing/2014/main" id="{1266069A-0391-28F9-E2A6-EFDF80BC2E1E}"/>
              </a:ext>
            </a:extLst>
          </p:cNvPr>
          <p:cNvSpPr txBox="1"/>
          <p:nvPr/>
        </p:nvSpPr>
        <p:spPr>
          <a:xfrm>
            <a:off x="373877" y="6197068"/>
            <a:ext cx="6241200" cy="307777"/>
          </a:xfrm>
          <a:prstGeom prst="rect">
            <a:avLst/>
          </a:prstGeom>
          <a:noFill/>
        </p:spPr>
        <p:txBody>
          <a:bodyPr wrap="square">
            <a:spAutoFit/>
          </a:bodyPr>
          <a:lstStyle/>
          <a:p>
            <a:pPr defTabSz="1320791">
              <a:defRPr/>
            </a:pPr>
            <a:r>
              <a:rPr lang="en-GB" sz="1400" b="1" dirty="0">
                <a:solidFill>
                  <a:srgbClr val="170049"/>
                </a:solidFill>
                <a:latin typeface="Aptos" panose="020B0004020202020204" pitchFamily="34" charset="0"/>
              </a:rPr>
              <a:t>Operator Guidance Tech, necessary evolution for modern manufacturing</a:t>
            </a:r>
          </a:p>
        </p:txBody>
      </p:sp>
      <p:sp>
        <p:nvSpPr>
          <p:cNvPr id="2" name="TextBox 1">
            <a:extLst>
              <a:ext uri="{FF2B5EF4-FFF2-40B4-BE49-F238E27FC236}">
                <a16:creationId xmlns:a16="http://schemas.microsoft.com/office/drawing/2014/main" id="{4591603E-4F8D-97AA-C81B-BFD5D1C7EA58}"/>
              </a:ext>
            </a:extLst>
          </p:cNvPr>
          <p:cNvSpPr txBox="1"/>
          <p:nvPr/>
        </p:nvSpPr>
        <p:spPr>
          <a:xfrm>
            <a:off x="373878" y="6504845"/>
            <a:ext cx="3072552" cy="1600438"/>
          </a:xfrm>
          <a:prstGeom prst="rect">
            <a:avLst/>
          </a:prstGeom>
          <a:noFill/>
        </p:spPr>
        <p:txBody>
          <a:bodyPr wrap="square">
            <a:spAutoFit/>
          </a:bodyPr>
          <a:lstStyle/>
          <a:p>
            <a:pPr defTabSz="1320791">
              <a:defRPr/>
            </a:pPr>
            <a:r>
              <a:rPr lang="en-GB" sz="1400" dirty="0">
                <a:solidFill>
                  <a:srgbClr val="170049"/>
                </a:solidFill>
                <a:latin typeface="Aptos" panose="020B0004020202020204" pitchFamily="34" charset="0"/>
              </a:rPr>
              <a:t>Digital work instructions are often perceived as a burden or a “necessary evil.” In reality, they are a foundational step to future-proof operations and unlock sustainable gains in productivity, quality, and workforce empowerment.</a:t>
            </a:r>
          </a:p>
        </p:txBody>
      </p:sp>
      <p:sp>
        <p:nvSpPr>
          <p:cNvPr id="13" name="Title 2">
            <a:extLst>
              <a:ext uri="{FF2B5EF4-FFF2-40B4-BE49-F238E27FC236}">
                <a16:creationId xmlns:a16="http://schemas.microsoft.com/office/drawing/2014/main" id="{D9073CC0-3A87-8A70-04A8-4AECEB7C3B03}"/>
              </a:ext>
            </a:extLst>
          </p:cNvPr>
          <p:cNvSpPr>
            <a:spLocks noGrp="1"/>
          </p:cNvSpPr>
          <p:nvPr>
            <p:ph type="title"/>
          </p:nvPr>
        </p:nvSpPr>
        <p:spPr>
          <a:xfrm>
            <a:off x="225494" y="41103"/>
            <a:ext cx="6372156" cy="1088218"/>
          </a:xfrm>
        </p:spPr>
        <p:txBody>
          <a:bodyPr>
            <a:normAutofit/>
          </a:bodyPr>
          <a:lstStyle/>
          <a:p>
            <a:r>
              <a:rPr lang="en-GB" sz="4000" dirty="0"/>
              <a:t>Ansomat Factsheet</a:t>
            </a:r>
            <a:br>
              <a:rPr lang="en-GB" sz="4000" dirty="0"/>
            </a:br>
            <a:r>
              <a:rPr lang="en-GB" sz="1600" dirty="0">
                <a:solidFill>
                  <a:srgbClr val="E4E3FA"/>
                </a:solidFill>
              </a:rPr>
              <a:t>Journalist &amp; Industry Analyst Factsheet Feb26</a:t>
            </a:r>
            <a:endParaRPr lang="en-US" sz="1600" dirty="0">
              <a:solidFill>
                <a:srgbClr val="E4E3FA"/>
              </a:solidFill>
            </a:endParaRPr>
          </a:p>
        </p:txBody>
      </p:sp>
    </p:spTree>
    <p:extLst>
      <p:ext uri="{BB962C8B-B14F-4D97-AF65-F5344CB8AC3E}">
        <p14:creationId xmlns:p14="http://schemas.microsoft.com/office/powerpoint/2010/main" val="64135760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98B90432-7444-12F6-7025-E59CB51B0763}"/>
              </a:ext>
            </a:extLst>
          </p:cNvPr>
          <p:cNvSpPr/>
          <p:nvPr/>
        </p:nvSpPr>
        <p:spPr>
          <a:xfrm>
            <a:off x="225493" y="1425759"/>
            <a:ext cx="6372155" cy="6252696"/>
          </a:xfrm>
          <a:prstGeom prst="roundRect">
            <a:avLst>
              <a:gd name="adj" fmla="val 2967"/>
            </a:avLst>
          </a:prstGeom>
          <a:solidFill>
            <a:schemeClr val="bg1">
              <a:lumMod val="9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defTabSz="1320791">
              <a:defRPr/>
            </a:pPr>
            <a:r>
              <a:rPr lang="en-US" sz="2200" b="1" dirty="0">
                <a:solidFill>
                  <a:srgbClr val="170049"/>
                </a:solidFill>
                <a:latin typeface="Aptos" panose="020B0004020202020204" pitchFamily="34" charset="0"/>
              </a:rPr>
              <a:t>History &amp; Activities</a:t>
            </a:r>
          </a:p>
          <a:p>
            <a:pPr defTabSz="1320791">
              <a:defRPr/>
            </a:pPr>
            <a:r>
              <a:rPr lang="en-GB" sz="1400" dirty="0">
                <a:solidFill>
                  <a:srgbClr val="170049"/>
                </a:solidFill>
                <a:latin typeface="Aptos" panose="020B0004020202020204" pitchFamily="34" charset="0"/>
              </a:rPr>
              <a:t>Founded in 1996 as a family-owned company, Ansomat initially delivered assembly solutions for the manufacturing sector (DC tooling). As the market evolved and became saturated, Ansomat diversified by developing its own operator guidance software. This platform addresses the growing need for traceability, operator support, and production accuracy (Industry 5.0). </a:t>
            </a:r>
          </a:p>
          <a:p>
            <a:pPr defTabSz="1320791">
              <a:defRPr/>
            </a:pPr>
            <a:r>
              <a:rPr lang="en-GB" sz="1400" dirty="0">
                <a:solidFill>
                  <a:srgbClr val="170049"/>
                </a:solidFill>
                <a:latin typeface="Aptos" panose="020B0004020202020204" pitchFamily="34" charset="0"/>
              </a:rPr>
              <a:t>By digitizing work instructions, projecting them directly at the workstation (AR), and monitoring human actions, operators of any experience level can perform processes error-free with guidance tailored to their skills.</a:t>
            </a:r>
          </a:p>
          <a:p>
            <a:pPr defTabSz="1320791">
              <a:defRPr/>
            </a:pPr>
            <a:endParaRPr lang="en-GB" sz="1400" dirty="0">
              <a:solidFill>
                <a:srgbClr val="170049"/>
              </a:solidFill>
              <a:latin typeface="Aptos" panose="020B0004020202020204" pitchFamily="34" charset="0"/>
            </a:endParaRPr>
          </a:p>
          <a:p>
            <a:pPr defTabSz="1320791">
              <a:defRPr/>
            </a:pPr>
            <a:r>
              <a:rPr lang="en-GB" sz="1600" b="1" dirty="0">
                <a:solidFill>
                  <a:srgbClr val="170049"/>
                </a:solidFill>
                <a:latin typeface="Aptos" panose="020B0004020202020204" pitchFamily="34" charset="0"/>
              </a:rPr>
              <a:t>International Presence</a:t>
            </a:r>
          </a:p>
          <a:p>
            <a:pPr defTabSz="1320791">
              <a:defRPr/>
            </a:pPr>
            <a:r>
              <a:rPr lang="en-GB" sz="1400" dirty="0">
                <a:solidFill>
                  <a:srgbClr val="170049"/>
                </a:solidFill>
                <a:latin typeface="Aptos" panose="020B0004020202020204" pitchFamily="34" charset="0"/>
              </a:rPr>
              <a:t>In 2008, Ansomat established a branch in the United Kingdom, serving customers such as Nissan, Komatsu, and Collins.</a:t>
            </a:r>
          </a:p>
          <a:p>
            <a:pPr defTabSz="1320791">
              <a:defRPr/>
            </a:pPr>
            <a:endParaRPr lang="en-GB" sz="1400" dirty="0">
              <a:solidFill>
                <a:srgbClr val="170049"/>
              </a:solidFill>
              <a:latin typeface="Aptos" panose="020B0004020202020204" pitchFamily="34" charset="0"/>
            </a:endParaRPr>
          </a:p>
          <a:p>
            <a:pPr defTabSz="1320791">
              <a:defRPr/>
            </a:pPr>
            <a:r>
              <a:rPr lang="en-GB" sz="1600" b="1" dirty="0">
                <a:solidFill>
                  <a:srgbClr val="170049"/>
                </a:solidFill>
                <a:latin typeface="Aptos" panose="020B0004020202020204" pitchFamily="34" charset="0"/>
              </a:rPr>
              <a:t>Innovation &amp; Customers</a:t>
            </a:r>
          </a:p>
          <a:p>
            <a:pPr defTabSz="1320791">
              <a:defRPr/>
            </a:pPr>
            <a:r>
              <a:rPr lang="en-GB" sz="1400" dirty="0">
                <a:solidFill>
                  <a:srgbClr val="170049"/>
                </a:solidFill>
                <a:latin typeface="Aptos" panose="020B0004020202020204" pitchFamily="34" charset="0"/>
              </a:rPr>
              <a:t>Ansomat serves a broad customer base in manufacturing, automotive, aerospace, high-tech, electronics, and off-highway. The platform supports engineering and production teams by ensuring quality, enabling error-free product variety, and empowering less-experienced staff. It is trusted by leading manufacturers who clearly recognize its value.</a:t>
            </a:r>
          </a:p>
          <a:p>
            <a:pPr defTabSz="1320791">
              <a:defRPr/>
            </a:pPr>
            <a:endParaRPr lang="en-GB" sz="1400" dirty="0">
              <a:solidFill>
                <a:srgbClr val="170049"/>
              </a:solidFill>
              <a:latin typeface="Aptos" panose="020B0004020202020204" pitchFamily="34" charset="0"/>
            </a:endParaRPr>
          </a:p>
          <a:p>
            <a:pPr defTabSz="1320791">
              <a:defRPr/>
            </a:pPr>
            <a:r>
              <a:rPr lang="en-GB" sz="1600" b="1" dirty="0">
                <a:solidFill>
                  <a:srgbClr val="170049"/>
                </a:solidFill>
                <a:latin typeface="Aptos" panose="020B0004020202020204" pitchFamily="34" charset="0"/>
              </a:rPr>
              <a:t>Global Expansion</a:t>
            </a:r>
          </a:p>
          <a:p>
            <a:pPr defTabSz="1320791">
              <a:defRPr/>
            </a:pPr>
            <a:r>
              <a:rPr lang="en-GB" sz="1400" dirty="0">
                <a:solidFill>
                  <a:srgbClr val="170049"/>
                </a:solidFill>
                <a:latin typeface="Aptos" panose="020B0004020202020204" pitchFamily="34" charset="0"/>
              </a:rPr>
              <a:t>Since 2023, Ansomat has accelerated international expansion and is </a:t>
            </a:r>
            <a:br>
              <a:rPr lang="en-GB" sz="1400" dirty="0">
                <a:solidFill>
                  <a:srgbClr val="170049"/>
                </a:solidFill>
                <a:latin typeface="Aptos" panose="020B0004020202020204" pitchFamily="34" charset="0"/>
              </a:rPr>
            </a:br>
            <a:r>
              <a:rPr lang="en-GB" sz="1400" dirty="0">
                <a:solidFill>
                  <a:srgbClr val="170049"/>
                </a:solidFill>
                <a:latin typeface="Aptos" panose="020B0004020202020204" pitchFamily="34" charset="0"/>
              </a:rPr>
              <a:t>now active in over 30 countries with a strong global partner network.</a:t>
            </a:r>
          </a:p>
          <a:p>
            <a:pPr defTabSz="1320791">
              <a:defRPr/>
            </a:pPr>
            <a:r>
              <a:rPr lang="en-GB" sz="1400" dirty="0">
                <a:solidFill>
                  <a:srgbClr val="170049"/>
                </a:solidFill>
                <a:latin typeface="Aptos" panose="020B0004020202020204" pitchFamily="34" charset="0"/>
                <a:hlinkClick r:id="rId2"/>
              </a:rPr>
              <a:t>Our partners</a:t>
            </a:r>
            <a:endParaRPr lang="en-GB" sz="1400" dirty="0">
              <a:solidFill>
                <a:srgbClr val="170049"/>
              </a:solidFill>
              <a:latin typeface="Aptos" panose="020B0004020202020204" pitchFamily="34" charset="0"/>
            </a:endParaRPr>
          </a:p>
          <a:p>
            <a:pPr defTabSz="1320791">
              <a:defRPr/>
            </a:pPr>
            <a:endParaRPr lang="en-US" sz="1733" dirty="0">
              <a:solidFill>
                <a:srgbClr val="170049"/>
              </a:solidFill>
              <a:latin typeface="Aptos" panose="020B0004020202020204" pitchFamily="34" charset="0"/>
            </a:endParaRPr>
          </a:p>
        </p:txBody>
      </p:sp>
      <p:sp>
        <p:nvSpPr>
          <p:cNvPr id="7" name="Isosceles Triangle 6">
            <a:extLst>
              <a:ext uri="{FF2B5EF4-FFF2-40B4-BE49-F238E27FC236}">
                <a16:creationId xmlns:a16="http://schemas.microsoft.com/office/drawing/2014/main" id="{8FB83558-A7C3-C37A-4CC3-AEDE76A45888}"/>
              </a:ext>
            </a:extLst>
          </p:cNvPr>
          <p:cNvSpPr/>
          <p:nvPr/>
        </p:nvSpPr>
        <p:spPr>
          <a:xfrm rot="5400000">
            <a:off x="6549480" y="9529650"/>
            <a:ext cx="283826" cy="187490"/>
          </a:xfrm>
          <a:prstGeom prst="triangle">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sz="2601"/>
          </a:p>
        </p:txBody>
      </p:sp>
      <p:pic>
        <p:nvPicPr>
          <p:cNvPr id="5" name="Picture 4" descr="A blue circle with a black tick in it&#10;&#10;AI-generated content may be incorrect.">
            <a:extLst>
              <a:ext uri="{FF2B5EF4-FFF2-40B4-BE49-F238E27FC236}">
                <a16:creationId xmlns:a16="http://schemas.microsoft.com/office/drawing/2014/main" id="{7CA66015-8417-9FE8-B225-D43BA7899C2E}"/>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328719" y="7108391"/>
            <a:ext cx="494053" cy="570064"/>
          </a:xfrm>
          <a:prstGeom prst="rect">
            <a:avLst/>
          </a:prstGeom>
        </p:spPr>
      </p:pic>
      <p:pic>
        <p:nvPicPr>
          <p:cNvPr id="15" name="Picture 14" descr="A group of people posing for a photo&#10;&#10;Description automatically generated">
            <a:extLst>
              <a:ext uri="{FF2B5EF4-FFF2-40B4-BE49-F238E27FC236}">
                <a16:creationId xmlns:a16="http://schemas.microsoft.com/office/drawing/2014/main" id="{3CC6C428-B2C4-DA96-5CA5-C74D9E3D0ADA}"/>
              </a:ext>
            </a:extLst>
          </p:cNvPr>
          <p:cNvPicPr>
            <a:picLocks noChangeAspect="1"/>
          </p:cNvPicPr>
          <p:nvPr/>
        </p:nvPicPr>
        <p:blipFill rotWithShape="1">
          <a:blip r:embed="rId5">
            <a:extLst>
              <a:ext uri="{28A0092B-C50C-407E-A947-70E740481C1C}">
                <a14:useLocalDpi xmlns:a14="http://schemas.microsoft.com/office/drawing/2010/main" val="0"/>
              </a:ext>
            </a:extLst>
          </a:blip>
          <a:srcRect t="15029" b="8823"/>
          <a:stretch/>
        </p:blipFill>
        <p:spPr>
          <a:xfrm>
            <a:off x="2680570" y="6966908"/>
            <a:ext cx="3848711" cy="2182031"/>
          </a:xfrm>
          <a:prstGeom prst="roundRect">
            <a:avLst>
              <a:gd name="adj" fmla="val 7661"/>
            </a:avLst>
          </a:prstGeom>
        </p:spPr>
      </p:pic>
      <p:sp>
        <p:nvSpPr>
          <p:cNvPr id="8" name="Title 2">
            <a:extLst>
              <a:ext uri="{FF2B5EF4-FFF2-40B4-BE49-F238E27FC236}">
                <a16:creationId xmlns:a16="http://schemas.microsoft.com/office/drawing/2014/main" id="{A803312B-A743-A41E-3A81-1624EAE34A87}"/>
              </a:ext>
            </a:extLst>
          </p:cNvPr>
          <p:cNvSpPr>
            <a:spLocks noGrp="1"/>
          </p:cNvSpPr>
          <p:nvPr>
            <p:ph type="title"/>
          </p:nvPr>
        </p:nvSpPr>
        <p:spPr>
          <a:xfrm>
            <a:off x="225494" y="41103"/>
            <a:ext cx="6372156" cy="1088218"/>
          </a:xfrm>
        </p:spPr>
        <p:txBody>
          <a:bodyPr>
            <a:normAutofit/>
          </a:bodyPr>
          <a:lstStyle/>
          <a:p>
            <a:r>
              <a:rPr lang="en-GB" sz="4000" dirty="0"/>
              <a:t>Ansomat Factsheet</a:t>
            </a:r>
            <a:br>
              <a:rPr lang="en-GB" sz="4000" dirty="0"/>
            </a:br>
            <a:r>
              <a:rPr lang="en-GB" sz="1600" dirty="0">
                <a:solidFill>
                  <a:srgbClr val="E4E3FA"/>
                </a:solidFill>
              </a:rPr>
              <a:t>Journalist &amp; Industry Analyst Factsheet Feb26</a:t>
            </a:r>
            <a:endParaRPr lang="en-US" sz="1600" dirty="0">
              <a:solidFill>
                <a:srgbClr val="E4E3FA"/>
              </a:solidFill>
            </a:endParaRPr>
          </a:p>
        </p:txBody>
      </p:sp>
    </p:spTree>
    <p:extLst>
      <p:ext uri="{BB962C8B-B14F-4D97-AF65-F5344CB8AC3E}">
        <p14:creationId xmlns:p14="http://schemas.microsoft.com/office/powerpoint/2010/main" val="34572414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28CD942-3C6B-8790-CACF-90C20C4C3C0B}"/>
              </a:ext>
            </a:extLst>
          </p:cNvPr>
          <p:cNvSpPr txBox="1"/>
          <p:nvPr/>
        </p:nvSpPr>
        <p:spPr>
          <a:xfrm>
            <a:off x="237947" y="1417546"/>
            <a:ext cx="6356706" cy="714732"/>
          </a:xfrm>
          <a:prstGeom prst="roundRect">
            <a:avLst>
              <a:gd name="adj" fmla="val 2915"/>
            </a:avLst>
          </a:prstGeom>
          <a:solidFill>
            <a:schemeClr val="accent3"/>
          </a:solidFill>
        </p:spPr>
        <p:txBody>
          <a:bodyPr wrap="square" rtlCol="0">
            <a:spAutoFit/>
          </a:bodyPr>
          <a:lstStyle/>
          <a:p>
            <a:pPr algn="ctr" defTabSz="1320791">
              <a:defRPr/>
            </a:pPr>
            <a:r>
              <a:rPr lang="en-GB" sz="2000" b="1" dirty="0">
                <a:solidFill>
                  <a:schemeClr val="bg1"/>
                </a:solidFill>
                <a:latin typeface="Aptos" panose="020B0004020202020204" pitchFamily="34" charset="0"/>
              </a:rPr>
              <a:t>Proven technology across industries, applications and use cases</a:t>
            </a:r>
            <a:endParaRPr lang="en-GB" sz="2000" b="1" dirty="0">
              <a:solidFill>
                <a:srgbClr val="000000"/>
              </a:solidFill>
              <a:latin typeface="Aptos" panose="020B0004020202020204" pitchFamily="34" charset="0"/>
            </a:endParaRPr>
          </a:p>
        </p:txBody>
      </p:sp>
      <p:sp>
        <p:nvSpPr>
          <p:cNvPr id="3" name="Title 2">
            <a:extLst>
              <a:ext uri="{FF2B5EF4-FFF2-40B4-BE49-F238E27FC236}">
                <a16:creationId xmlns:a16="http://schemas.microsoft.com/office/drawing/2014/main" id="{052A6686-ABD6-969C-C23A-39E05A2F7D01}"/>
              </a:ext>
            </a:extLst>
          </p:cNvPr>
          <p:cNvSpPr>
            <a:spLocks noGrp="1"/>
          </p:cNvSpPr>
          <p:nvPr>
            <p:ph type="title"/>
          </p:nvPr>
        </p:nvSpPr>
        <p:spPr/>
        <p:txBody>
          <a:bodyPr>
            <a:normAutofit/>
          </a:bodyPr>
          <a:lstStyle/>
          <a:p>
            <a:r>
              <a:rPr lang="en-GB" sz="4000" dirty="0"/>
              <a:t>Ansomat Factsheet</a:t>
            </a:r>
            <a:br>
              <a:rPr lang="en-GB" sz="4000" dirty="0"/>
            </a:br>
            <a:r>
              <a:rPr lang="en-GB" sz="1600" dirty="0">
                <a:solidFill>
                  <a:srgbClr val="E4E3FA"/>
                </a:solidFill>
              </a:rPr>
              <a:t>Journalist &amp; Industry Analyst Factsheet Feb26</a:t>
            </a:r>
            <a:endParaRPr lang="en-US" sz="1600" dirty="0">
              <a:solidFill>
                <a:srgbClr val="E4E3FA"/>
              </a:solidFill>
            </a:endParaRPr>
          </a:p>
        </p:txBody>
      </p:sp>
      <p:sp>
        <p:nvSpPr>
          <p:cNvPr id="7" name="Isosceles Triangle 6">
            <a:extLst>
              <a:ext uri="{FF2B5EF4-FFF2-40B4-BE49-F238E27FC236}">
                <a16:creationId xmlns:a16="http://schemas.microsoft.com/office/drawing/2014/main" id="{8FB83558-A7C3-C37A-4CC3-AEDE76A45888}"/>
              </a:ext>
            </a:extLst>
          </p:cNvPr>
          <p:cNvSpPr/>
          <p:nvPr/>
        </p:nvSpPr>
        <p:spPr>
          <a:xfrm rot="5400000">
            <a:off x="6549480" y="9529650"/>
            <a:ext cx="283826" cy="187490"/>
          </a:xfrm>
          <a:prstGeom prst="triangle">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sz="2601"/>
          </a:p>
        </p:txBody>
      </p:sp>
      <p:pic>
        <p:nvPicPr>
          <p:cNvPr id="4" name="Picture 3">
            <a:extLst>
              <a:ext uri="{FF2B5EF4-FFF2-40B4-BE49-F238E27FC236}">
                <a16:creationId xmlns:a16="http://schemas.microsoft.com/office/drawing/2014/main" id="{4A5CF1D5-8751-4F1A-95C3-8F4E4B10A9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62" y="1426455"/>
            <a:ext cx="6930862" cy="9803200"/>
          </a:xfrm>
          <a:prstGeom prst="rect">
            <a:avLst/>
          </a:prstGeom>
        </p:spPr>
      </p:pic>
    </p:spTree>
    <p:extLst>
      <p:ext uri="{BB962C8B-B14F-4D97-AF65-F5344CB8AC3E}">
        <p14:creationId xmlns:p14="http://schemas.microsoft.com/office/powerpoint/2010/main" val="19047891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98B90432-7444-12F6-7025-E59CB51B0763}"/>
              </a:ext>
            </a:extLst>
          </p:cNvPr>
          <p:cNvSpPr/>
          <p:nvPr/>
        </p:nvSpPr>
        <p:spPr>
          <a:xfrm>
            <a:off x="233514" y="5434313"/>
            <a:ext cx="6372155" cy="2102976"/>
          </a:xfrm>
          <a:prstGeom prst="roundRect">
            <a:avLst>
              <a:gd name="adj" fmla="val 5687"/>
            </a:avLst>
          </a:prstGeom>
          <a:solidFill>
            <a:schemeClr val="bg1">
              <a:lumMod val="9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defTabSz="1320791">
              <a:defRPr/>
            </a:pPr>
            <a:r>
              <a:rPr lang="en-GB" sz="1600" b="1" dirty="0">
                <a:solidFill>
                  <a:srgbClr val="170049"/>
                </a:solidFill>
                <a:latin typeface="Aptos" panose="020B0004020202020204" pitchFamily="34" charset="0"/>
              </a:rPr>
              <a:t>Let’s connect</a:t>
            </a:r>
          </a:p>
          <a:p>
            <a:pPr defTabSz="1320791">
              <a:defRPr/>
            </a:pPr>
            <a:r>
              <a:rPr lang="en-GB" sz="1400" dirty="0">
                <a:solidFill>
                  <a:srgbClr val="170049"/>
                </a:solidFill>
                <a:latin typeface="Aptos" panose="020B0004020202020204" pitchFamily="34" charset="0"/>
              </a:rPr>
              <a:t>We would be pleased to invite you for an in-depth interview with our CEO An-Sofie Van Parys, to discuss </a:t>
            </a:r>
            <a:r>
              <a:rPr lang="en-GB" sz="1400" dirty="0" err="1">
                <a:solidFill>
                  <a:srgbClr val="170049"/>
                </a:solidFill>
                <a:latin typeface="Aptos" panose="020B0004020202020204" pitchFamily="34" charset="0"/>
              </a:rPr>
              <a:t>Ansomat’s</a:t>
            </a:r>
            <a:r>
              <a:rPr lang="en-GB" sz="1400" dirty="0">
                <a:solidFill>
                  <a:srgbClr val="170049"/>
                </a:solidFill>
                <a:latin typeface="Aptos" panose="020B0004020202020204" pitchFamily="34" charset="0"/>
              </a:rPr>
              <a:t> evolution from a family-owned industrial solutions provider into an international software company shaping the future of operator guidance and Industry 5.0. </a:t>
            </a:r>
          </a:p>
          <a:p>
            <a:pPr defTabSz="1320791">
              <a:defRPr/>
            </a:pPr>
            <a:r>
              <a:rPr lang="en-GB" sz="1400" dirty="0">
                <a:solidFill>
                  <a:srgbClr val="170049"/>
                </a:solidFill>
                <a:latin typeface="Aptos" panose="020B0004020202020204" pitchFamily="34" charset="0"/>
              </a:rPr>
              <a:t>During the interview, she will share insights on digital work instructions, augmented reality on the shop floor, international expansion, and how Ansomat helps manufacturers achieve error-free production while empowering operators of all experience levels.</a:t>
            </a:r>
          </a:p>
          <a:p>
            <a:pPr defTabSz="1320791">
              <a:defRPr/>
            </a:pPr>
            <a:endParaRPr lang="en-US" sz="1733" dirty="0">
              <a:solidFill>
                <a:srgbClr val="170049"/>
              </a:solidFill>
              <a:latin typeface="Aptos" panose="020B0004020202020204" pitchFamily="34" charset="0"/>
            </a:endParaRPr>
          </a:p>
        </p:txBody>
      </p:sp>
      <p:sp>
        <p:nvSpPr>
          <p:cNvPr id="6" name="TextBox 5">
            <a:extLst>
              <a:ext uri="{FF2B5EF4-FFF2-40B4-BE49-F238E27FC236}">
                <a16:creationId xmlns:a16="http://schemas.microsoft.com/office/drawing/2014/main" id="{4E443E94-C575-06D3-A743-EFA769AFFE62}"/>
              </a:ext>
            </a:extLst>
          </p:cNvPr>
          <p:cNvSpPr txBox="1"/>
          <p:nvPr/>
        </p:nvSpPr>
        <p:spPr>
          <a:xfrm>
            <a:off x="233514" y="1455380"/>
            <a:ext cx="4367062" cy="2703552"/>
          </a:xfrm>
          <a:prstGeom prst="roundRect">
            <a:avLst>
              <a:gd name="adj" fmla="val 2915"/>
            </a:avLst>
          </a:prstGeom>
          <a:solidFill>
            <a:schemeClr val="accent3"/>
          </a:solidFill>
        </p:spPr>
        <p:txBody>
          <a:bodyPr wrap="square" rtlCol="0">
            <a:spAutoFit/>
          </a:bodyPr>
          <a:lstStyle/>
          <a:p>
            <a:pPr defTabSz="1320791">
              <a:defRPr/>
            </a:pPr>
            <a:r>
              <a:rPr lang="en-US" sz="2000" b="1" dirty="0">
                <a:solidFill>
                  <a:srgbClr val="002060"/>
                </a:solidFill>
                <a:latin typeface="Aptos" panose="020B0004020202020204" pitchFamily="34" charset="0"/>
              </a:rPr>
              <a:t>Meet An-Sofie Van Parys, CEO</a:t>
            </a:r>
          </a:p>
          <a:p>
            <a:pPr defTabSz="1320791">
              <a:defRPr/>
            </a:pPr>
            <a:endParaRPr lang="en-GB" sz="800" dirty="0">
              <a:solidFill>
                <a:schemeClr val="bg1"/>
              </a:solidFill>
              <a:latin typeface="Aptos" panose="020B0004020202020204" pitchFamily="34" charset="0"/>
            </a:endParaRPr>
          </a:p>
          <a:p>
            <a:pPr defTabSz="1320791">
              <a:defRPr/>
            </a:pPr>
            <a:r>
              <a:rPr lang="en-GB" sz="1400" dirty="0">
                <a:solidFill>
                  <a:schemeClr val="bg1"/>
                </a:solidFill>
                <a:latin typeface="Aptos" panose="020B0004020202020204" pitchFamily="34" charset="0"/>
              </a:rPr>
              <a:t>An-Sofie holds a Master’s degree in Business Engineering from Ghent University. She began her career as a multi-company management trainee at ORMIT, gaining experience at ING, </a:t>
            </a:r>
            <a:r>
              <a:rPr lang="en-GB" sz="1400" dirty="0" err="1">
                <a:solidFill>
                  <a:schemeClr val="bg1"/>
                </a:solidFill>
                <a:latin typeface="Aptos" panose="020B0004020202020204" pitchFamily="34" charset="0"/>
              </a:rPr>
              <a:t>Partena</a:t>
            </a:r>
            <a:r>
              <a:rPr lang="en-GB" sz="1400" dirty="0">
                <a:solidFill>
                  <a:schemeClr val="bg1"/>
                </a:solidFill>
                <a:latin typeface="Aptos" panose="020B0004020202020204" pitchFamily="34" charset="0"/>
              </a:rPr>
              <a:t>, and DuPont de Nemours. She then spent five years at Barco, progressing from Business Analyst to </a:t>
            </a:r>
            <a:br>
              <a:rPr lang="en-GB" sz="1400" dirty="0">
                <a:solidFill>
                  <a:schemeClr val="bg1"/>
                </a:solidFill>
                <a:latin typeface="Aptos" panose="020B0004020202020204" pitchFamily="34" charset="0"/>
              </a:rPr>
            </a:br>
            <a:r>
              <a:rPr lang="en-GB" sz="1400" dirty="0">
                <a:solidFill>
                  <a:schemeClr val="bg1"/>
                </a:solidFill>
                <a:latin typeface="Aptos" panose="020B0004020202020204" pitchFamily="34" charset="0"/>
              </a:rPr>
              <a:t>Strategic Marketing Manager. </a:t>
            </a:r>
          </a:p>
          <a:p>
            <a:pPr defTabSz="1320791">
              <a:defRPr/>
            </a:pPr>
            <a:r>
              <a:rPr lang="en-GB" sz="1400" dirty="0">
                <a:solidFill>
                  <a:schemeClr val="bg1"/>
                </a:solidFill>
                <a:latin typeface="Aptos" panose="020B0004020202020204" pitchFamily="34" charset="0"/>
              </a:rPr>
              <a:t>In 2021, An-Sofie joined Ansomat, where she has been driving the company’s strategic growth and innovation for over four years.</a:t>
            </a:r>
          </a:p>
        </p:txBody>
      </p:sp>
      <p:sp>
        <p:nvSpPr>
          <p:cNvPr id="7" name="Isosceles Triangle 6">
            <a:extLst>
              <a:ext uri="{FF2B5EF4-FFF2-40B4-BE49-F238E27FC236}">
                <a16:creationId xmlns:a16="http://schemas.microsoft.com/office/drawing/2014/main" id="{8FB83558-A7C3-C37A-4CC3-AEDE76A45888}"/>
              </a:ext>
            </a:extLst>
          </p:cNvPr>
          <p:cNvSpPr/>
          <p:nvPr/>
        </p:nvSpPr>
        <p:spPr>
          <a:xfrm rot="5400000">
            <a:off x="6549480" y="9529650"/>
            <a:ext cx="283826" cy="187490"/>
          </a:xfrm>
          <a:prstGeom prst="triangle">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sz="2601"/>
          </a:p>
        </p:txBody>
      </p:sp>
      <p:pic>
        <p:nvPicPr>
          <p:cNvPr id="1026" name="Picture 2" descr="LinkedIn App White Icon SVG Vector &amp; PNG Free Download | UXWing">
            <a:hlinkClick r:id="rId3"/>
            <a:extLst>
              <a:ext uri="{FF2B5EF4-FFF2-40B4-BE49-F238E27FC236}">
                <a16:creationId xmlns:a16="http://schemas.microsoft.com/office/drawing/2014/main" id="{942579D2-D5AD-67E9-7FA8-F544C47877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5260" y="4434085"/>
            <a:ext cx="595072" cy="5950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person leaning against a wall&#10;&#10;Description automatically generated">
            <a:extLst>
              <a:ext uri="{FF2B5EF4-FFF2-40B4-BE49-F238E27FC236}">
                <a16:creationId xmlns:a16="http://schemas.microsoft.com/office/drawing/2014/main" id="{00647BF9-6D85-17BD-F65A-7BA64BC6D9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56641" y="1863939"/>
            <a:ext cx="2114464" cy="3161815"/>
          </a:xfrm>
          <a:prstGeom prst="roundRect">
            <a:avLst>
              <a:gd name="adj" fmla="val 2867"/>
            </a:avLst>
          </a:prstGeom>
        </p:spPr>
      </p:pic>
      <p:pic>
        <p:nvPicPr>
          <p:cNvPr id="5" name="Picture 4" descr="A blue circle with a black tick in it&#10;&#10;AI-generated content may be incorrect.">
            <a:extLst>
              <a:ext uri="{FF2B5EF4-FFF2-40B4-BE49-F238E27FC236}">
                <a16:creationId xmlns:a16="http://schemas.microsoft.com/office/drawing/2014/main" id="{7CA66015-8417-9FE8-B225-D43BA7899C2E}"/>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a:off x="6077052" y="4511591"/>
            <a:ext cx="494053" cy="570064"/>
          </a:xfrm>
          <a:prstGeom prst="rect">
            <a:avLst/>
          </a:prstGeom>
        </p:spPr>
      </p:pic>
      <p:sp>
        <p:nvSpPr>
          <p:cNvPr id="11" name="Title 2">
            <a:extLst>
              <a:ext uri="{FF2B5EF4-FFF2-40B4-BE49-F238E27FC236}">
                <a16:creationId xmlns:a16="http://schemas.microsoft.com/office/drawing/2014/main" id="{F1260FD9-56A8-D7AF-E2A7-47E3C3C5F8EE}"/>
              </a:ext>
            </a:extLst>
          </p:cNvPr>
          <p:cNvSpPr>
            <a:spLocks noGrp="1"/>
          </p:cNvSpPr>
          <p:nvPr>
            <p:ph type="title"/>
          </p:nvPr>
        </p:nvSpPr>
        <p:spPr>
          <a:xfrm>
            <a:off x="225494" y="41103"/>
            <a:ext cx="6372156" cy="1088218"/>
          </a:xfrm>
        </p:spPr>
        <p:txBody>
          <a:bodyPr>
            <a:normAutofit/>
          </a:bodyPr>
          <a:lstStyle/>
          <a:p>
            <a:r>
              <a:rPr lang="en-GB" sz="4000" dirty="0"/>
              <a:t>Ansomat Factsheet</a:t>
            </a:r>
            <a:br>
              <a:rPr lang="en-GB" sz="4000" dirty="0"/>
            </a:br>
            <a:r>
              <a:rPr lang="en-GB" sz="1600" dirty="0">
                <a:solidFill>
                  <a:srgbClr val="E4E3FA"/>
                </a:solidFill>
              </a:rPr>
              <a:t>Journalist &amp; Industry Analyst Factsheet Feb26</a:t>
            </a:r>
            <a:endParaRPr lang="en-US" sz="1600" dirty="0">
              <a:solidFill>
                <a:srgbClr val="E4E3FA"/>
              </a:solidFill>
            </a:endParaRPr>
          </a:p>
        </p:txBody>
      </p:sp>
    </p:spTree>
    <p:extLst>
      <p:ext uri="{BB962C8B-B14F-4D97-AF65-F5344CB8AC3E}">
        <p14:creationId xmlns:p14="http://schemas.microsoft.com/office/powerpoint/2010/main" val="125522509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98B90432-7444-12F6-7025-E59CB51B0763}"/>
              </a:ext>
            </a:extLst>
          </p:cNvPr>
          <p:cNvSpPr/>
          <p:nvPr/>
        </p:nvSpPr>
        <p:spPr>
          <a:xfrm>
            <a:off x="225493" y="1432539"/>
            <a:ext cx="6372155" cy="5256359"/>
          </a:xfrm>
          <a:prstGeom prst="roundRect">
            <a:avLst>
              <a:gd name="adj" fmla="val 2430"/>
            </a:avLst>
          </a:prstGeom>
          <a:solidFill>
            <a:schemeClr val="bg1">
              <a:lumMod val="9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defTabSz="1320791">
              <a:defRPr/>
            </a:pPr>
            <a:r>
              <a:rPr lang="en-GB" sz="1600" b="1" dirty="0">
                <a:solidFill>
                  <a:srgbClr val="170049"/>
                </a:solidFill>
                <a:latin typeface="Aptos" panose="020B0004020202020204" pitchFamily="34" charset="0"/>
              </a:rPr>
              <a:t>Media contact</a:t>
            </a:r>
          </a:p>
          <a:p>
            <a:pPr defTabSz="1320791">
              <a:defRPr/>
            </a:pPr>
            <a:r>
              <a:rPr lang="en-GB" sz="1400" dirty="0">
                <a:solidFill>
                  <a:srgbClr val="170049"/>
                </a:solidFill>
                <a:latin typeface="Aptos" panose="020B0004020202020204" pitchFamily="34" charset="0"/>
              </a:rPr>
              <a:t>media@ansomat.be	</a:t>
            </a:r>
          </a:p>
          <a:p>
            <a:pPr defTabSz="1320791">
              <a:defRPr/>
            </a:pPr>
            <a:r>
              <a:rPr lang="en-GB" sz="1400" dirty="0">
                <a:solidFill>
                  <a:srgbClr val="170049"/>
                </a:solidFill>
                <a:latin typeface="Aptos" panose="020B0004020202020204" pitchFamily="34" charset="0"/>
              </a:rPr>
              <a:t>+32 473 471 058</a:t>
            </a:r>
          </a:p>
          <a:p>
            <a:pPr defTabSz="1320791">
              <a:defRPr/>
            </a:pPr>
            <a:r>
              <a:rPr lang="en-GB" sz="1400" dirty="0">
                <a:solidFill>
                  <a:srgbClr val="170049"/>
                </a:solidFill>
                <a:latin typeface="Aptos" panose="020B0004020202020204" pitchFamily="34" charset="0"/>
              </a:rPr>
              <a:t>www.ansomat.co</a:t>
            </a:r>
          </a:p>
          <a:p>
            <a:pPr defTabSz="1320791">
              <a:defRPr/>
            </a:pPr>
            <a:r>
              <a:rPr lang="en-GB" sz="1400" dirty="0">
                <a:solidFill>
                  <a:srgbClr val="170049"/>
                </a:solidFill>
                <a:latin typeface="Aptos" panose="020B0004020202020204" pitchFamily="34" charset="0"/>
              </a:rPr>
              <a:t>LinkedIn </a:t>
            </a:r>
            <a:r>
              <a:rPr lang="en-GB" sz="1400" dirty="0">
                <a:solidFill>
                  <a:srgbClr val="170049"/>
                </a:solidFill>
                <a:latin typeface="Aptos" panose="020B0004020202020204" pitchFamily="34" charset="0"/>
                <a:hlinkClick r:id="rId3"/>
              </a:rPr>
              <a:t>https://www.linkedin.com/company/ansomat/</a:t>
            </a:r>
            <a:endParaRPr lang="en-GB" sz="1400" dirty="0">
              <a:solidFill>
                <a:srgbClr val="170049"/>
              </a:solidFill>
              <a:latin typeface="Aptos" panose="020B0004020202020204" pitchFamily="34" charset="0"/>
            </a:endParaRPr>
          </a:p>
          <a:p>
            <a:pPr defTabSz="1320791">
              <a:defRPr/>
            </a:pPr>
            <a:r>
              <a:rPr lang="en-GB" sz="1400" dirty="0">
                <a:solidFill>
                  <a:srgbClr val="170049"/>
                </a:solidFill>
                <a:latin typeface="Aptos" panose="020B0004020202020204" pitchFamily="34" charset="0"/>
              </a:rPr>
              <a:t>Company video </a:t>
            </a:r>
            <a:r>
              <a:rPr lang="en-GB" sz="1400" dirty="0">
                <a:solidFill>
                  <a:srgbClr val="170049"/>
                </a:solidFill>
                <a:latin typeface="Aptos" panose="020B0004020202020204" pitchFamily="34" charset="0"/>
                <a:hlinkClick r:id="rId4"/>
              </a:rPr>
              <a:t>https://www.youtube.com/watch?v=dZjGfgcNRUE</a:t>
            </a:r>
            <a:endParaRPr lang="en-GB" sz="1400" dirty="0">
              <a:solidFill>
                <a:srgbClr val="170049"/>
              </a:solidFill>
              <a:latin typeface="Aptos" panose="020B0004020202020204" pitchFamily="34" charset="0"/>
            </a:endParaRPr>
          </a:p>
          <a:p>
            <a:pPr defTabSz="1320791">
              <a:defRPr/>
            </a:pPr>
            <a:endParaRPr lang="en-GB" sz="1400" dirty="0">
              <a:solidFill>
                <a:srgbClr val="170049"/>
              </a:solidFill>
              <a:latin typeface="Aptos" panose="020B0004020202020204" pitchFamily="34" charset="0"/>
            </a:endParaRPr>
          </a:p>
          <a:p>
            <a:pPr defTabSz="1320791">
              <a:defRPr/>
            </a:pPr>
            <a:r>
              <a:rPr lang="en-GB" sz="1600" b="1" dirty="0">
                <a:solidFill>
                  <a:srgbClr val="170049"/>
                </a:solidFill>
                <a:latin typeface="Aptos" panose="020B0004020202020204" pitchFamily="34" charset="0"/>
              </a:rPr>
              <a:t>Offices</a:t>
            </a:r>
            <a:br>
              <a:rPr lang="en-GB" sz="1600" b="1" dirty="0">
                <a:solidFill>
                  <a:srgbClr val="170049"/>
                </a:solidFill>
                <a:latin typeface="Aptos" panose="020B0004020202020204" pitchFamily="34" charset="0"/>
              </a:rPr>
            </a:br>
            <a:endParaRPr lang="en-GB" sz="800" b="1" dirty="0">
              <a:solidFill>
                <a:srgbClr val="170049"/>
              </a:solidFill>
              <a:latin typeface="Aptos" panose="020B0004020202020204" pitchFamily="34" charset="0"/>
            </a:endParaRPr>
          </a:p>
          <a:p>
            <a:pPr defTabSz="1320791">
              <a:defRPr/>
            </a:pPr>
            <a:r>
              <a:rPr lang="en-GB" sz="1400" dirty="0">
                <a:solidFill>
                  <a:srgbClr val="170049"/>
                </a:solidFill>
                <a:latin typeface="Aptos" panose="020B0004020202020204" pitchFamily="34" charset="0"/>
              </a:rPr>
              <a:t>HQ</a:t>
            </a:r>
          </a:p>
          <a:p>
            <a:pPr defTabSz="1320791">
              <a:defRPr/>
            </a:pPr>
            <a:r>
              <a:rPr lang="en-GB" sz="1400" b="1" dirty="0">
                <a:solidFill>
                  <a:srgbClr val="170049"/>
                </a:solidFill>
                <a:latin typeface="Aptos" panose="020B0004020202020204" pitchFamily="34" charset="0"/>
              </a:rPr>
              <a:t>Ansomat BV </a:t>
            </a:r>
          </a:p>
          <a:p>
            <a:pPr defTabSz="1320791">
              <a:defRPr/>
            </a:pPr>
            <a:r>
              <a:rPr lang="en-GB" sz="1400" dirty="0" err="1">
                <a:solidFill>
                  <a:srgbClr val="170049"/>
                </a:solidFill>
                <a:latin typeface="Aptos" panose="020B0004020202020204" pitchFamily="34" charset="0"/>
              </a:rPr>
              <a:t>Wijmenstraat</a:t>
            </a:r>
            <a:r>
              <a:rPr lang="en-GB" sz="1400" dirty="0">
                <a:solidFill>
                  <a:srgbClr val="170049"/>
                </a:solidFill>
                <a:latin typeface="Aptos" panose="020B0004020202020204" pitchFamily="34" charset="0"/>
              </a:rPr>
              <a:t> 21 G </a:t>
            </a:r>
          </a:p>
          <a:p>
            <a:pPr defTabSz="1320791">
              <a:defRPr/>
            </a:pPr>
            <a:r>
              <a:rPr lang="en-GB" sz="1400" dirty="0">
                <a:solidFill>
                  <a:srgbClr val="170049"/>
                </a:solidFill>
                <a:latin typeface="Aptos" panose="020B0004020202020204" pitchFamily="34" charset="0"/>
              </a:rPr>
              <a:t>9030 Ghent</a:t>
            </a:r>
          </a:p>
          <a:p>
            <a:pPr defTabSz="1320791">
              <a:defRPr/>
            </a:pPr>
            <a:r>
              <a:rPr lang="en-GB" sz="1400" dirty="0">
                <a:solidFill>
                  <a:srgbClr val="170049"/>
                </a:solidFill>
                <a:latin typeface="Aptos" panose="020B0004020202020204" pitchFamily="34" charset="0"/>
              </a:rPr>
              <a:t>Belgium</a:t>
            </a:r>
          </a:p>
          <a:p>
            <a:pPr defTabSz="1320791">
              <a:defRPr/>
            </a:pPr>
            <a:endParaRPr lang="en-GB" sz="800" dirty="0">
              <a:solidFill>
                <a:srgbClr val="170049"/>
              </a:solidFill>
              <a:latin typeface="Aptos" panose="020B0004020202020204" pitchFamily="34" charset="0"/>
            </a:endParaRPr>
          </a:p>
          <a:p>
            <a:pPr defTabSz="1320791">
              <a:defRPr/>
            </a:pPr>
            <a:r>
              <a:rPr lang="en-GB" sz="1400" b="1" dirty="0">
                <a:solidFill>
                  <a:srgbClr val="170049"/>
                </a:solidFill>
                <a:latin typeface="Aptos" panose="020B0004020202020204" pitchFamily="34" charset="0"/>
              </a:rPr>
              <a:t>Ansomat Ltd</a:t>
            </a:r>
          </a:p>
          <a:p>
            <a:pPr defTabSz="1320791">
              <a:defRPr/>
            </a:pPr>
            <a:r>
              <a:rPr lang="en-GB" sz="1400" dirty="0">
                <a:solidFill>
                  <a:srgbClr val="170049"/>
                </a:solidFill>
                <a:latin typeface="Aptos" panose="020B0004020202020204" pitchFamily="34" charset="0"/>
              </a:rPr>
              <a:t>Westwood House - Annie Med Lane </a:t>
            </a:r>
          </a:p>
          <a:p>
            <a:pPr defTabSz="1320791">
              <a:defRPr/>
            </a:pPr>
            <a:r>
              <a:rPr lang="en-GB" sz="1400" dirty="0">
                <a:solidFill>
                  <a:srgbClr val="170049"/>
                </a:solidFill>
                <a:latin typeface="Aptos" panose="020B0004020202020204" pitchFamily="34" charset="0"/>
              </a:rPr>
              <a:t>South Cave HU15 2HG </a:t>
            </a:r>
          </a:p>
          <a:p>
            <a:pPr defTabSz="1320791">
              <a:defRPr/>
            </a:pPr>
            <a:r>
              <a:rPr lang="en-GB" sz="1400" dirty="0">
                <a:solidFill>
                  <a:srgbClr val="170049"/>
                </a:solidFill>
                <a:latin typeface="Aptos" panose="020B0004020202020204" pitchFamily="34" charset="0"/>
              </a:rPr>
              <a:t>UK</a:t>
            </a:r>
          </a:p>
          <a:p>
            <a:pPr defTabSz="1320791">
              <a:defRPr/>
            </a:pPr>
            <a:endParaRPr lang="en-GB" sz="800" dirty="0">
              <a:solidFill>
                <a:srgbClr val="170049"/>
              </a:solidFill>
              <a:latin typeface="Aptos" panose="020B0004020202020204" pitchFamily="34" charset="0"/>
            </a:endParaRPr>
          </a:p>
          <a:p>
            <a:pPr defTabSz="1320791">
              <a:defRPr/>
            </a:pPr>
            <a:r>
              <a:rPr lang="en-US" sz="1400" b="0" i="0" u="none" strike="noStrike" dirty="0">
                <a:solidFill>
                  <a:srgbClr val="535353"/>
                </a:solidFill>
                <a:effectLst/>
                <a:latin typeface="Manrope" pitchFamily="2" charset="0"/>
                <a:hlinkClick r:id="rId5"/>
              </a:rPr>
              <a:t>info@ansomat.be</a:t>
            </a:r>
            <a:endParaRPr lang="en-GB" sz="1400" dirty="0">
              <a:solidFill>
                <a:srgbClr val="170049"/>
              </a:solidFill>
              <a:latin typeface="Aptos" panose="020B0004020202020204" pitchFamily="34" charset="0"/>
            </a:endParaRPr>
          </a:p>
          <a:p>
            <a:pPr defTabSz="1320791">
              <a:defRPr/>
            </a:pPr>
            <a:endParaRPr lang="en-GB" sz="1400" dirty="0">
              <a:solidFill>
                <a:srgbClr val="170049"/>
              </a:solidFill>
              <a:latin typeface="Aptos" panose="020B0004020202020204" pitchFamily="34" charset="0"/>
            </a:endParaRPr>
          </a:p>
        </p:txBody>
      </p:sp>
      <p:sp>
        <p:nvSpPr>
          <p:cNvPr id="7" name="Isosceles Triangle 6">
            <a:extLst>
              <a:ext uri="{FF2B5EF4-FFF2-40B4-BE49-F238E27FC236}">
                <a16:creationId xmlns:a16="http://schemas.microsoft.com/office/drawing/2014/main" id="{8FB83558-A7C3-C37A-4CC3-AEDE76A45888}"/>
              </a:ext>
            </a:extLst>
          </p:cNvPr>
          <p:cNvSpPr/>
          <p:nvPr/>
        </p:nvSpPr>
        <p:spPr>
          <a:xfrm rot="5400000">
            <a:off x="6549480" y="9529650"/>
            <a:ext cx="283826" cy="187490"/>
          </a:xfrm>
          <a:prstGeom prst="triangle">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sz="2601"/>
          </a:p>
        </p:txBody>
      </p:sp>
      <p:pic>
        <p:nvPicPr>
          <p:cNvPr id="5" name="Picture 4" descr="A blue circle with a black tick in it&#10;&#10;AI-generated content may be incorrect.">
            <a:extLst>
              <a:ext uri="{FF2B5EF4-FFF2-40B4-BE49-F238E27FC236}">
                <a16:creationId xmlns:a16="http://schemas.microsoft.com/office/drawing/2014/main" id="{7CA66015-8417-9FE8-B225-D43BA7899C2E}"/>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a:off x="6103595" y="6118834"/>
            <a:ext cx="494053" cy="570064"/>
          </a:xfrm>
          <a:prstGeom prst="rect">
            <a:avLst/>
          </a:prstGeom>
        </p:spPr>
      </p:pic>
      <p:sp>
        <p:nvSpPr>
          <p:cNvPr id="11" name="Subtitle 1">
            <a:extLst>
              <a:ext uri="{FF2B5EF4-FFF2-40B4-BE49-F238E27FC236}">
                <a16:creationId xmlns:a16="http://schemas.microsoft.com/office/drawing/2014/main" id="{DDD1E5F7-0ACB-E03F-D3D5-CA2AC4FE5DF3}"/>
              </a:ext>
            </a:extLst>
          </p:cNvPr>
          <p:cNvSpPr txBox="1">
            <a:spLocks/>
          </p:cNvSpPr>
          <p:nvPr/>
        </p:nvSpPr>
        <p:spPr>
          <a:xfrm>
            <a:off x="233514" y="7736673"/>
            <a:ext cx="4719486" cy="1578778"/>
          </a:xfrm>
          <a:prstGeom prst="rect">
            <a:avLst/>
          </a:prstGeom>
        </p:spPr>
        <p:txBody>
          <a:bodyPr vert="horz" lIns="132080" tIns="66041" rIns="132080" bIns="66041" rtlCol="0">
            <a:normAutofit/>
          </a:bodyPr>
          <a:lstStyle>
            <a:lvl1pPr marL="0" indent="0" algn="ctr" defTabSz="914377" rtl="0" eaLnBrk="1" latinLnBrk="0" hangingPunct="1">
              <a:lnSpc>
                <a:spcPct val="90000"/>
              </a:lnSpc>
              <a:spcBef>
                <a:spcPts val="1000"/>
              </a:spcBef>
              <a:buClr>
                <a:schemeClr val="bg1">
                  <a:lumMod val="50000"/>
                </a:schemeClr>
              </a:buClr>
              <a:buFont typeface="Wingdings" panose="05000000000000000000" pitchFamily="2" charset="2"/>
              <a:buNone/>
              <a:defRPr sz="2800" kern="1200">
                <a:solidFill>
                  <a:schemeClr val="tx1"/>
                </a:solidFill>
                <a:latin typeface="Aptos" panose="020B0004020202020204" pitchFamily="34" charset="0"/>
                <a:ea typeface="+mn-ea"/>
                <a:cs typeface="+mn-cs"/>
              </a:defRPr>
            </a:lvl1pPr>
            <a:lvl2pPr marL="457189" indent="0" algn="ctr" defTabSz="914377" rtl="0" eaLnBrk="1" latinLnBrk="0" hangingPunct="1">
              <a:lnSpc>
                <a:spcPct val="90000"/>
              </a:lnSpc>
              <a:spcBef>
                <a:spcPts val="500"/>
              </a:spcBef>
              <a:buClr>
                <a:schemeClr val="bg1">
                  <a:lumMod val="50000"/>
                </a:schemeClr>
              </a:buClr>
              <a:buFont typeface="Arial" panose="020B0604020202020204" pitchFamily="34" charset="0"/>
              <a:buNone/>
              <a:defRPr sz="2000" kern="1200">
                <a:solidFill>
                  <a:schemeClr val="tx1"/>
                </a:solidFill>
                <a:latin typeface="Aptos" panose="020B0004020202020204" pitchFamily="34" charset="0"/>
                <a:ea typeface="+mn-ea"/>
                <a:cs typeface="+mn-cs"/>
              </a:defRPr>
            </a:lvl2pPr>
            <a:lvl3pPr marL="914377" indent="0" algn="ctr" defTabSz="914377" rtl="0" eaLnBrk="1" latinLnBrk="0" hangingPunct="1">
              <a:lnSpc>
                <a:spcPct val="90000"/>
              </a:lnSpc>
              <a:spcBef>
                <a:spcPts val="500"/>
              </a:spcBef>
              <a:buClr>
                <a:schemeClr val="bg1">
                  <a:lumMod val="50000"/>
                </a:schemeClr>
              </a:buClr>
              <a:buFont typeface="Verdana" panose="020B0604030504040204" pitchFamily="34" charset="0"/>
              <a:buNone/>
              <a:defRPr sz="1800" kern="1200">
                <a:solidFill>
                  <a:schemeClr val="tx1"/>
                </a:solidFill>
                <a:latin typeface="Aptos" panose="020B0004020202020204" pitchFamily="34" charset="0"/>
                <a:ea typeface="+mn-ea"/>
                <a:cs typeface="+mn-cs"/>
              </a:defRPr>
            </a:lvl3pPr>
            <a:lvl4pPr marL="1371566" indent="0" algn="ctr" defTabSz="914377" rtl="0" eaLnBrk="1" latinLnBrk="0" hangingPunct="1">
              <a:lnSpc>
                <a:spcPct val="90000"/>
              </a:lnSpc>
              <a:spcBef>
                <a:spcPts val="500"/>
              </a:spcBef>
              <a:buClr>
                <a:schemeClr val="bg1">
                  <a:lumMod val="50000"/>
                </a:schemeClr>
              </a:buClr>
              <a:buFont typeface="Verdana" panose="020B0604030504040204" pitchFamily="34" charset="0"/>
              <a:buNone/>
              <a:defRPr sz="1600" kern="1200">
                <a:solidFill>
                  <a:schemeClr val="tx1"/>
                </a:solidFill>
                <a:latin typeface="+mn-lt"/>
                <a:ea typeface="+mn-ea"/>
                <a:cs typeface="+mn-cs"/>
              </a:defRPr>
            </a:lvl4pPr>
            <a:lvl5pPr marL="1828754" indent="0" algn="ctr" defTabSz="914377" rtl="0" eaLnBrk="1" latinLnBrk="0" hangingPunct="1">
              <a:lnSpc>
                <a:spcPct val="90000"/>
              </a:lnSpc>
              <a:spcBef>
                <a:spcPts val="500"/>
              </a:spcBef>
              <a:buClr>
                <a:schemeClr val="bg1">
                  <a:lumMod val="50000"/>
                </a:schemeClr>
              </a:buClr>
              <a:buFont typeface="Verdana" panose="020B0604030504040204" pitchFamily="34" charset="0"/>
              <a:buNone/>
              <a:defRPr sz="1600" kern="1200">
                <a:solidFill>
                  <a:schemeClr val="tx1"/>
                </a:solidFill>
                <a:latin typeface="+mn-lt"/>
                <a:ea typeface="+mn-ea"/>
                <a:cs typeface="+mn-cs"/>
              </a:defRPr>
            </a:lvl5pPr>
            <a:lvl6pPr marL="2285943"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131"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320"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509"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pPr>
            <a:endParaRPr lang="de-DE" sz="1400" dirty="0">
              <a:solidFill>
                <a:schemeClr val="bg1"/>
              </a:solidFill>
              <a:highlight>
                <a:srgbClr val="FFFF00"/>
              </a:highlight>
            </a:endParaRPr>
          </a:p>
        </p:txBody>
      </p:sp>
      <p:sp>
        <p:nvSpPr>
          <p:cNvPr id="9" name="AutoShape 2" descr="Belgian Flag">
            <a:extLst>
              <a:ext uri="{FF2B5EF4-FFF2-40B4-BE49-F238E27FC236}">
                <a16:creationId xmlns:a16="http://schemas.microsoft.com/office/drawing/2014/main" id="{7855A71A-FB77-13DC-460D-8515D37FFD5B}"/>
              </a:ext>
            </a:extLst>
          </p:cNvPr>
          <p:cNvSpPr>
            <a:spLocks noChangeAspect="1" noChangeArrowheads="1"/>
          </p:cNvSpPr>
          <p:nvPr/>
        </p:nvSpPr>
        <p:spPr bwMode="auto">
          <a:xfrm>
            <a:off x="1225550" y="-4794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4" descr="Belgian Flag">
            <a:extLst>
              <a:ext uri="{FF2B5EF4-FFF2-40B4-BE49-F238E27FC236}">
                <a16:creationId xmlns:a16="http://schemas.microsoft.com/office/drawing/2014/main" id="{0DC5DBAA-82B2-8125-6134-30D72A31B82E}"/>
              </a:ext>
            </a:extLst>
          </p:cNvPr>
          <p:cNvSpPr>
            <a:spLocks noChangeAspect="1" noChangeArrowheads="1"/>
          </p:cNvSpPr>
          <p:nvPr/>
        </p:nvSpPr>
        <p:spPr bwMode="auto">
          <a:xfrm>
            <a:off x="1377950" y="-3270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6" descr="UK Flag">
            <a:extLst>
              <a:ext uri="{FF2B5EF4-FFF2-40B4-BE49-F238E27FC236}">
                <a16:creationId xmlns:a16="http://schemas.microsoft.com/office/drawing/2014/main" id="{5303D042-E268-192C-1D99-128533F46EA9}"/>
              </a:ext>
            </a:extLst>
          </p:cNvPr>
          <p:cNvSpPr>
            <a:spLocks noChangeAspect="1" noChangeArrowheads="1"/>
          </p:cNvSpPr>
          <p:nvPr/>
        </p:nvSpPr>
        <p:spPr bwMode="auto">
          <a:xfrm>
            <a:off x="1284288" y="-4794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le 2">
            <a:extLst>
              <a:ext uri="{FF2B5EF4-FFF2-40B4-BE49-F238E27FC236}">
                <a16:creationId xmlns:a16="http://schemas.microsoft.com/office/drawing/2014/main" id="{4B9E2454-901D-BDB9-FD7B-212F7D6C1C2E}"/>
              </a:ext>
            </a:extLst>
          </p:cNvPr>
          <p:cNvSpPr>
            <a:spLocks noGrp="1"/>
          </p:cNvSpPr>
          <p:nvPr>
            <p:ph type="title"/>
          </p:nvPr>
        </p:nvSpPr>
        <p:spPr>
          <a:xfrm>
            <a:off x="225494" y="41103"/>
            <a:ext cx="6372156" cy="1088218"/>
          </a:xfrm>
        </p:spPr>
        <p:txBody>
          <a:bodyPr>
            <a:normAutofit/>
          </a:bodyPr>
          <a:lstStyle/>
          <a:p>
            <a:r>
              <a:rPr lang="en-GB" sz="4000" dirty="0"/>
              <a:t>Ansomat Factsheet</a:t>
            </a:r>
            <a:br>
              <a:rPr lang="en-GB" sz="4000" dirty="0"/>
            </a:br>
            <a:r>
              <a:rPr lang="en-GB" sz="1600" dirty="0">
                <a:solidFill>
                  <a:srgbClr val="E4E3FA"/>
                </a:solidFill>
              </a:rPr>
              <a:t>Journalist &amp; Industry Analyst Factsheet Feb26</a:t>
            </a:r>
            <a:endParaRPr lang="en-US" sz="1600" dirty="0">
              <a:solidFill>
                <a:srgbClr val="E4E3FA"/>
              </a:solidFill>
            </a:endParaRPr>
          </a:p>
        </p:txBody>
      </p:sp>
    </p:spTree>
    <p:extLst>
      <p:ext uri="{BB962C8B-B14F-4D97-AF65-F5344CB8AC3E}">
        <p14:creationId xmlns:p14="http://schemas.microsoft.com/office/powerpoint/2010/main" val="158987594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theme/theme1.xml><?xml version="1.0" encoding="utf-8"?>
<a:theme xmlns:a="http://schemas.openxmlformats.org/drawingml/2006/main" name="1_Kantoorthema">
  <a:themeElements>
    <a:clrScheme name="Aangepast 16">
      <a:dk1>
        <a:srgbClr val="000000"/>
      </a:dk1>
      <a:lt1>
        <a:sysClr val="window" lastClr="FFFFFF"/>
      </a:lt1>
      <a:dk2>
        <a:srgbClr val="170049"/>
      </a:dk2>
      <a:lt2>
        <a:srgbClr val="757070"/>
      </a:lt2>
      <a:accent1>
        <a:srgbClr val="170049"/>
      </a:accent1>
      <a:accent2>
        <a:srgbClr val="374873"/>
      </a:accent2>
      <a:accent3>
        <a:srgbClr val="7672E5"/>
      </a:accent3>
      <a:accent4>
        <a:srgbClr val="F8C404"/>
      </a:accent4>
      <a:accent5>
        <a:srgbClr val="FF0000"/>
      </a:accent5>
      <a:accent6>
        <a:srgbClr val="92D050"/>
      </a:accent6>
      <a:hlink>
        <a:srgbClr val="0501AF"/>
      </a:hlink>
      <a:folHlink>
        <a:srgbClr val="0501AF"/>
      </a:folHlink>
    </a:clrScheme>
    <a:fontScheme name="Aangepast 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2124d70-9d9f-4522-9ebb-9ecc70bdf1a0">
      <Terms xmlns="http://schemas.microsoft.com/office/infopath/2007/PartnerControls"/>
    </lcf76f155ced4ddcb4097134ff3c332f>
    <TaxCatchAll xmlns="65d3f1ca-0e2c-4623-8c57-cb2fd7b2efd9" xsi:nil="true"/>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C5A3DAE03D25147BAF8475977766D0C" ma:contentTypeVersion="21" ma:contentTypeDescription="Een nieuw document maken." ma:contentTypeScope="" ma:versionID="6f1707289df8461bde12bf9b5e527a0d">
  <xsd:schema xmlns:xsd="http://www.w3.org/2001/XMLSchema" xmlns:xs="http://www.w3.org/2001/XMLSchema" xmlns:p="http://schemas.microsoft.com/office/2006/metadata/properties" xmlns:ns1="http://schemas.microsoft.com/sharepoint/v3" xmlns:ns2="f2124d70-9d9f-4522-9ebb-9ecc70bdf1a0" xmlns:ns3="65d3f1ca-0e2c-4623-8c57-cb2fd7b2efd9" targetNamespace="http://schemas.microsoft.com/office/2006/metadata/properties" ma:root="true" ma:fieldsID="d5f879e7c04c3f8c2ce5ef76abcc23cb" ns1:_="" ns2:_="" ns3:_="">
    <xsd:import namespace="http://schemas.microsoft.com/sharepoint/v3"/>
    <xsd:import namespace="f2124d70-9d9f-4522-9ebb-9ecc70bdf1a0"/>
    <xsd:import namespace="65d3f1ca-0e2c-4623-8c57-cb2fd7b2efd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LengthInSeconds"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1:_ip_UnifiedCompliancePolicyProperties" minOccurs="0"/>
                <xsd:element ref="ns1:_ip_UnifiedCompliancePolicyUIAction"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Eigenschappen van het geïntegreerd beleid voor naleving" ma:hidden="true" ma:internalName="_ip_UnifiedCompliancePolicyProperties">
      <xsd:simpleType>
        <xsd:restriction base="dms:Note"/>
      </xsd:simpleType>
    </xsd:element>
    <xsd:element name="_ip_UnifiedCompliancePolicyUIAction" ma:index="26" nillable="true" ma:displayName="Actie van de gebruikersinterface van het geïntegreerd beleid voor naleving"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2124d70-9d9f-4522-9ebb-9ecc70bdf1a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eb7de695-7565-44d5-a819-02fe675cb47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5d3f1ca-0e2c-4623-8c57-cb2fd7b2efd9"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5fb2fde6-ab81-4af9-a301-b9f6c9c22d6a}" ma:internalName="TaxCatchAll" ma:showField="CatchAllData" ma:web="65d3f1ca-0e2c-4623-8c57-cb2fd7b2efd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CBBDEF4-4770-4D94-A76C-966959F79378}">
  <ds:schemaRefs>
    <ds:schemaRef ds:uri="http://schemas.microsoft.com/sharepoint/v3/contenttype/forms"/>
  </ds:schemaRefs>
</ds:datastoreItem>
</file>

<file path=customXml/itemProps2.xml><?xml version="1.0" encoding="utf-8"?>
<ds:datastoreItem xmlns:ds="http://schemas.openxmlformats.org/officeDocument/2006/customXml" ds:itemID="{7B737986-6173-411E-BDC3-D1A5E7719035}">
  <ds:schemaRefs>
    <ds:schemaRef ds:uri="65d3f1ca-0e2c-4623-8c57-cb2fd7b2efd9"/>
    <ds:schemaRef ds:uri="f2124d70-9d9f-4522-9ebb-9ecc70bdf1a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CF424F9-4752-48BB-98F2-58EDC569F708}">
  <ds:schemaRefs>
    <ds:schemaRef ds:uri="65d3f1ca-0e2c-4623-8c57-cb2fd7b2efd9"/>
    <ds:schemaRef ds:uri="f2124d70-9d9f-4522-9ebb-9ecc70bdf1a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10</TotalTime>
  <Words>961</Words>
  <Application>Microsoft Office PowerPoint</Application>
  <PresentationFormat>A4 Paper (210x297 mm)</PresentationFormat>
  <Paragraphs>87</Paragraphs>
  <Slides>6</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Aptos</vt:lpstr>
      <vt:lpstr>Arial</vt:lpstr>
      <vt:lpstr>Calibri</vt:lpstr>
      <vt:lpstr>Manrope</vt:lpstr>
      <vt:lpstr>Verdana</vt:lpstr>
      <vt:lpstr>Wingdings</vt:lpstr>
      <vt:lpstr>1_Kantoorthema</vt:lpstr>
      <vt:lpstr>Ansomat Factsheet Journalist &amp; Industry Analyst Factsheet Feb26</vt:lpstr>
      <vt:lpstr>Ansomat Factsheet Journalist &amp; Industry Analyst Factsheet Feb26</vt:lpstr>
      <vt:lpstr>Ansomat Factsheet Journalist &amp; Industry Analyst Factsheet Feb26</vt:lpstr>
      <vt:lpstr>Ansomat Factsheet Journalist &amp; Industry Analyst Factsheet Feb26</vt:lpstr>
      <vt:lpstr>Ansomat Factsheet Journalist &amp; Industry Analyst Factsheet Feb26</vt:lpstr>
      <vt:lpstr>Ansomat Factsheet Journalist &amp; Industry Analyst Factsheet Feb26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An-Sofie Van Parys</dc:creator>
  <cp:lastModifiedBy>Elly Schietse</cp:lastModifiedBy>
  <cp:revision>2</cp:revision>
  <dcterms:created xsi:type="dcterms:W3CDTF">2021-09-16T08:30:04Z</dcterms:created>
  <dcterms:modified xsi:type="dcterms:W3CDTF">2026-01-26T17:13:23Z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0x010100DC5A3DAE03D25147BAF8475977766D0C</vt:lpwstr>
  </property>
  <property fmtid="{D5CDD505-2E9C-101B-9397-08002B2CF9AE}" pid="3" name="MediaServiceImageTags">
    <vt:lpwstr/>
  </property>
</Properties>
</file>